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custom.xml" ContentType="application/vnd.openxmlformats-officedocument.custom-properties+xml"/>
  <Override PartName="/docProps/app.xml" ContentType="application/vnd.openxmlformats-officedocument.extended-properties+xml"/>
  <Override PartName="/ppt/_rels/presentation.xml.rels" ContentType="application/vnd.openxmlformats-package.relationships+xml"/>
  <Override PartName="/ppt/presentation.xml" ContentType="application/vnd.openxmlformats-officedocument.presentationml.presentation.main+xml"/>
  <Override PartName="/ppt/presProps.xml" ContentType="application/vnd.openxmlformats-officedocument.presentationml.presPro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_rels/slideLayout12.xml.rels" ContentType="application/vnd.openxmlformats-package.relationships+xml"/>
  <Override PartName="/ppt/slideLayouts/_rels/slideLayout8.xml.rels" ContentType="application/vnd.openxmlformats-package.relationships+xml"/>
  <Override PartName="/ppt/slideLayouts/_rels/slideLayout11.xml.rels" ContentType="application/vnd.openxmlformats-package.relationships+xml"/>
  <Override PartName="/ppt/slideLayouts/_rels/slideLayout7.xml.rels" ContentType="application/vnd.openxmlformats-package.relationships+xml"/>
  <Override PartName="/ppt/slideLayouts/_rels/slideLayout10.xml.rels" ContentType="application/vnd.openxmlformats-package.relationships+xml"/>
  <Override PartName="/ppt/slideLayouts/_rels/slideLayout6.xml.rels" ContentType="application/vnd.openxmlformats-package.relationships+xml"/>
  <Override PartName="/ppt/slideLayouts/_rels/slideLayout9.xml.rels" ContentType="application/vnd.openxmlformats-package.relationships+xml"/>
  <Override PartName="/ppt/slideLayouts/_rels/slideLayout5.xml.rels" ContentType="application/vnd.openxmlformats-package.relationships+xml"/>
  <Override PartName="/ppt/slideLayouts/_rels/slideLayout4.xml.rels" ContentType="application/vnd.openxmlformats-package.relationships+xml"/>
  <Override PartName="/ppt/slideLayouts/_rels/slideLayout3.xml.rels" ContentType="application/vnd.openxmlformats-package.relationships+xml"/>
  <Override PartName="/ppt/slideLayouts/_rels/slideLayout2.xml.rels" ContentType="application/vnd.openxmlformats-package.relationships+xml"/>
  <Override PartName="/ppt/slideLayouts/_rels/slideLayout1.xml.rels" ContentType="application/vnd.openxmlformats-package.relationships+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1.xml" ContentType="application/vnd.openxmlformats-officedocument.theme+xml"/>
  <Override PartName="/ppt/slides/slide9.xml" ContentType="application/vnd.openxmlformats-officedocument.presentationml.slide+xml"/>
  <Override PartName="/ppt/slides/slide8.xml" ContentType="application/vnd.openxmlformats-officedocument.presentationml.slide+xml"/>
  <Override PartName="/ppt/slides/slide7.xml" ContentType="application/vnd.openxmlformats-officedocument.presentationml.slide+xml"/>
  <Override PartName="/ppt/slides/slide6.xml" ContentType="application/vnd.openxmlformats-officedocument.presentationml.slide+xml"/>
  <Override PartName="/ppt/slides/slide5.xml" ContentType="application/vnd.openxmlformats-officedocument.presentationml.slide+xml"/>
  <Override PartName="/ppt/slides/slide13.xml" ContentType="application/vnd.openxmlformats-officedocument.presentationml.slide+xml"/>
  <Override PartName="/ppt/slides/slide21.xml" ContentType="application/vnd.openxmlformats-officedocument.presentationml.slide+xml"/>
  <Override PartName="/ppt/slides/slide4.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19.xml" ContentType="application/vnd.openxmlformats-officedocument.presentationml.slide+xml"/>
  <Override PartName="/ppt/slides/slide18.xml" ContentType="application/vnd.openxmlformats-officedocument.presentationml.slide+xml"/>
  <Override PartName="/ppt/slides/slide17.xml" ContentType="application/vnd.openxmlformats-officedocument.presentationml.slide+xml"/>
  <Override PartName="/ppt/slides/slide16.xml" ContentType="application/vnd.openxmlformats-officedocument.presentationml.slide+xml"/>
  <Override PartName="/ppt/slides/slide23.xml" ContentType="application/vnd.openxmlformats-officedocument.presentationml.slide+xml"/>
  <Override PartName="/ppt/slides/slide15.xml" ContentType="application/vnd.openxmlformats-officedocument.presentationml.slide+xml"/>
  <Override PartName="/ppt/slides/slide22.xml" ContentType="application/vnd.openxmlformats-officedocument.presentationml.slide+xml"/>
  <Override PartName="/ppt/slides/slide14.xml" ContentType="application/vnd.openxmlformats-officedocument.presentationml.slide+xml"/>
  <Override PartName="/ppt/slides/slide1.xml" ContentType="application/vnd.openxmlformats-officedocument.presentationml.slide+xml"/>
  <Override PartName="/ppt/slides/slide10.xml" ContentType="application/vnd.openxmlformats-officedocument.presentationml.slide+xml"/>
  <Override PartName="/ppt/slides/slide2.xml" ContentType="application/vnd.openxmlformats-officedocument.presentationml.slide+xml"/>
  <Override PartName="/ppt/slides/_rels/slide11.xml.rels" ContentType="application/vnd.openxmlformats-package.relationships+xml"/>
  <Override PartName="/ppt/slides/_rels/slide10.xml.rels" ContentType="application/vnd.openxmlformats-package.relationships+xml"/>
  <Override PartName="/ppt/slides/_rels/slide1.xml.rels" ContentType="application/vnd.openxmlformats-package.relationships+xml"/>
  <Override PartName="/ppt/slides/_rels/slide21.xml.rels" ContentType="application/vnd.openxmlformats-package.relationships+xml"/>
  <Override PartName="/ppt/slides/_rels/slide13.xml.rels" ContentType="application/vnd.openxmlformats-package.relationships+xml"/>
  <Override PartName="/ppt/slides/_rels/slide2.xml.rels" ContentType="application/vnd.openxmlformats-package.relationships+xml"/>
  <Override PartName="/ppt/slides/_rels/slide14.xml.rels" ContentType="application/vnd.openxmlformats-package.relationships+xml"/>
  <Override PartName="/ppt/slides/_rels/slide22.xml.rels" ContentType="application/vnd.openxmlformats-package.relationships+xml"/>
  <Override PartName="/ppt/slides/_rels/slide9.xml.rels" ContentType="application/vnd.openxmlformats-package.relationships+xml"/>
  <Override PartName="/ppt/slides/_rels/slide8.xml.rels" ContentType="application/vnd.openxmlformats-package.relationships+xml"/>
  <Override PartName="/ppt/slides/_rels/slide12.xml.rels" ContentType="application/vnd.openxmlformats-package.relationships+xml"/>
  <Override PartName="/ppt/slides/_rels/slide20.xml.rels" ContentType="application/vnd.openxmlformats-package.relationships+xml"/>
  <Override PartName="/ppt/slides/_rels/slide7.xml.rels" ContentType="application/vnd.openxmlformats-package.relationships+xml"/>
  <Override PartName="/ppt/slides/_rels/slide19.xml.rels" ContentType="application/vnd.openxmlformats-package.relationships+xml"/>
  <Override PartName="/ppt/slides/_rels/slide6.xml.rels" ContentType="application/vnd.openxmlformats-package.relationships+xml"/>
  <Override PartName="/ppt/slides/_rels/slide18.xml.rels" ContentType="application/vnd.openxmlformats-package.relationships+xml"/>
  <Override PartName="/ppt/slides/_rels/slide3.xml.rels" ContentType="application/vnd.openxmlformats-package.relationships+xml"/>
  <Override PartName="/ppt/slides/_rels/slide15.xml.rels" ContentType="application/vnd.openxmlformats-package.relationships+xml"/>
  <Override PartName="/ppt/slides/_rels/slide23.xml.rels" ContentType="application/vnd.openxmlformats-package.relationships+xml"/>
  <Override PartName="/ppt/slides/_rels/slide5.xml.rels" ContentType="application/vnd.openxmlformats-package.relationships+xml"/>
  <Override PartName="/ppt/slides/_rels/slide17.xml.rels" ContentType="application/vnd.openxmlformats-package.relationships+xml"/>
  <Override PartName="/ppt/slides/_rels/slide4.xml.rels" ContentType="application/vnd.openxmlformats-package.relationships+xml"/>
  <Override PartName="/ppt/slides/_rels/slide16.xml.rels" ContentType="application/vnd.openxmlformats-package.relationships+xml"/>
  <Override PartName="/ppt/slides/slide11.xml" ContentType="application/vnd.openxmlformats-officedocument.presentationml.slide+xml"/>
  <Override PartName="/ppt/slides/slide3.xml" ContentType="application/vnd.openxmlformats-officedocument.presentationml.slide+xml"/>
  <Override PartName="/ppt/media/image29.png" ContentType="image/png"/>
  <Override PartName="/ppt/media/image28.png" ContentType="image/png"/>
  <Override PartName="/ppt/media/image27.png" ContentType="image/png"/>
  <Override PartName="/ppt/media/image19.png" ContentType="image/png"/>
  <Override PartName="/ppt/media/image36.png" ContentType="image/png"/>
  <Override PartName="/ppt/media/image26.png" ContentType="image/png"/>
  <Override PartName="/ppt/media/image6.png" ContentType="image/png"/>
  <Override PartName="/ppt/media/image11.png" ContentType="image/png"/>
  <Override PartName="/ppt/media/image20.png" ContentType="image/png"/>
  <Override PartName="/ppt/media/image12.png" ContentType="image/png"/>
  <Override PartName="/ppt/media/image7.png" ContentType="image/png"/>
  <Override PartName="/ppt/media/image4.jpeg" ContentType="image/jpeg"/>
  <Override PartName="/ppt/media/image21.png" ContentType="image/png"/>
  <Override PartName="/ppt/media/image8.png" ContentType="image/png"/>
  <Override PartName="/ppt/media/image13.png" ContentType="image/png"/>
  <Override PartName="/ppt/media/image30.png" ContentType="image/png"/>
  <Override PartName="/ppt/media/image22.png" ContentType="image/png"/>
  <Override PartName="/ppt/media/image5.png" ContentType="image/png"/>
  <Override PartName="/ppt/media/image10.png" ContentType="image/png"/>
  <Override PartName="/ppt/media/image9.png" ContentType="image/png"/>
  <Override PartName="/ppt/media/image3.jpeg" ContentType="image/jpeg"/>
  <Override PartName="/ppt/media/image2.jpeg" ContentType="image/jpeg"/>
  <Override PartName="/ppt/media/image1.png" ContentType="image/png"/>
  <Override PartName="/ppt/media/image14.png" ContentType="image/png"/>
  <Override PartName="/ppt/media/image31.png" ContentType="image/png"/>
  <Override PartName="/ppt/media/image23.png" ContentType="image/png"/>
  <Override PartName="/ppt/media/image15.png" ContentType="image/png"/>
  <Override PartName="/ppt/media/image32.png" ContentType="image/png"/>
  <Override PartName="/ppt/media/image24.png" ContentType="image/png"/>
  <Override PartName="/ppt/media/image16.png" ContentType="image/png"/>
  <Override PartName="/ppt/media/image33.png" ContentType="image/png"/>
  <Override PartName="/ppt/media/image25.png" ContentType="image/png"/>
  <Override PartName="/ppt/media/image17.png" ContentType="image/png"/>
  <Override PartName="/ppt/media/image34.png" ContentType="image/png"/>
  <Override PartName="/ppt/media/image18.png" ContentType="image/png"/>
  <Override PartName="/ppt/media/image35.png" ContentType="image/pn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Lst>
  <p:sldSz cx="18288000" cy="10287000"/>
  <p:notesSz cx="7559675" cy="10691813"/>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presProps" Target="presProps.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5" name="PlaceHolder 1"/>
          <p:cNvSpPr>
            <a:spLocks noGrp="1"/>
          </p:cNvSpPr>
          <p:nvPr>
            <p:ph type="title"/>
          </p:nvPr>
        </p:nvSpPr>
        <p:spPr>
          <a:xfrm>
            <a:off x="914400" y="410400"/>
            <a:ext cx="16455240" cy="1713960"/>
          </a:xfrm>
          <a:prstGeom prst="rect">
            <a:avLst/>
          </a:prstGeom>
          <a:noFill/>
          <a:ln w="0">
            <a:noFill/>
          </a:ln>
        </p:spPr>
        <p:txBody>
          <a:bodyPr lIns="0" rIns="0" tIns="0" bIns="0" anchor="ctr">
            <a:noAutofit/>
          </a:bodyPr>
          <a:p>
            <a:pPr indent="0" algn="ctr">
              <a:buNone/>
            </a:pPr>
            <a:endParaRPr b="0" lang="pt-PT" sz="4400" spc="-1" strike="noStrike">
              <a:solidFill>
                <a:srgbClr val="000000"/>
              </a:solidFill>
              <a:latin typeface="Arial"/>
            </a:endParaRPr>
          </a:p>
        </p:txBody>
      </p:sp>
      <p:sp>
        <p:nvSpPr>
          <p:cNvPr id="26" name="PlaceHolder 2"/>
          <p:cNvSpPr>
            <a:spLocks noGrp="1"/>
          </p:cNvSpPr>
          <p:nvPr>
            <p:ph/>
          </p:nvPr>
        </p:nvSpPr>
        <p:spPr>
          <a:xfrm>
            <a:off x="914400" y="2406960"/>
            <a:ext cx="24840" cy="2880"/>
          </a:xfrm>
          <a:prstGeom prst="rect">
            <a:avLst/>
          </a:prstGeom>
          <a:noFill/>
          <a:ln w="0">
            <a:noFill/>
          </a:ln>
        </p:spPr>
        <p:txBody>
          <a:bodyPr lIns="0" rIns="0" tIns="0" bIns="0" anchor="t">
            <a:normAutofit fontScale="3124" lnSpcReduction="20000"/>
          </a:bodyPr>
          <a:p>
            <a:pPr indent="0">
              <a:spcBef>
                <a:spcPts val="1417"/>
              </a:spcBef>
              <a:buNone/>
            </a:pPr>
            <a:endParaRPr b="0" lang="pt-PT" sz="3200" spc="-1" strike="noStrike">
              <a:solidFill>
                <a:srgbClr val="000000"/>
              </a:solidFill>
              <a:latin typeface="Arial"/>
            </a:endParaRPr>
          </a:p>
        </p:txBody>
      </p:sp>
      <p:sp>
        <p:nvSpPr>
          <p:cNvPr id="27" name="PlaceHolder 3"/>
          <p:cNvSpPr>
            <a:spLocks noGrp="1"/>
          </p:cNvSpPr>
          <p:nvPr>
            <p:ph/>
          </p:nvPr>
        </p:nvSpPr>
        <p:spPr>
          <a:xfrm>
            <a:off x="914400" y="2410560"/>
            <a:ext cx="24840" cy="2880"/>
          </a:xfrm>
          <a:prstGeom prst="rect">
            <a:avLst/>
          </a:prstGeom>
          <a:noFill/>
          <a:ln w="0">
            <a:noFill/>
          </a:ln>
        </p:spPr>
        <p:txBody>
          <a:bodyPr lIns="0" rIns="0" tIns="0" bIns="0" anchor="t">
            <a:normAutofit fontScale="3124" lnSpcReduction="20000"/>
          </a:bodyPr>
          <a:p>
            <a:pPr indent="0">
              <a:spcBef>
                <a:spcPts val="1417"/>
              </a:spcBef>
              <a:buNone/>
            </a:pPr>
            <a:endParaRPr b="0" lang="pt-PT" sz="3200" spc="-1" strike="noStrike">
              <a:solidFill>
                <a:srgbClr val="000000"/>
              </a:solidFill>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8" name="PlaceHolder 1"/>
          <p:cNvSpPr>
            <a:spLocks noGrp="1"/>
          </p:cNvSpPr>
          <p:nvPr>
            <p:ph type="title"/>
          </p:nvPr>
        </p:nvSpPr>
        <p:spPr>
          <a:xfrm>
            <a:off x="914400" y="410400"/>
            <a:ext cx="16455240" cy="1713960"/>
          </a:xfrm>
          <a:prstGeom prst="rect">
            <a:avLst/>
          </a:prstGeom>
          <a:noFill/>
          <a:ln w="0">
            <a:noFill/>
          </a:ln>
        </p:spPr>
        <p:txBody>
          <a:bodyPr lIns="0" rIns="0" tIns="0" bIns="0" anchor="ctr">
            <a:noAutofit/>
          </a:bodyPr>
          <a:p>
            <a:pPr indent="0" algn="ctr">
              <a:buNone/>
            </a:pPr>
            <a:endParaRPr b="0" lang="pt-PT" sz="4400" spc="-1" strike="noStrike">
              <a:solidFill>
                <a:srgbClr val="000000"/>
              </a:solidFill>
              <a:latin typeface="Arial"/>
            </a:endParaRPr>
          </a:p>
        </p:txBody>
      </p:sp>
      <p:sp>
        <p:nvSpPr>
          <p:cNvPr id="29" name="PlaceHolder 2"/>
          <p:cNvSpPr>
            <a:spLocks noGrp="1"/>
          </p:cNvSpPr>
          <p:nvPr>
            <p:ph/>
          </p:nvPr>
        </p:nvSpPr>
        <p:spPr>
          <a:xfrm>
            <a:off x="914400" y="2406960"/>
            <a:ext cx="11880" cy="2880"/>
          </a:xfrm>
          <a:prstGeom prst="rect">
            <a:avLst/>
          </a:prstGeom>
          <a:noFill/>
          <a:ln w="0">
            <a:noFill/>
          </a:ln>
        </p:spPr>
        <p:txBody>
          <a:bodyPr lIns="0" rIns="0" tIns="0" bIns="0" anchor="t">
            <a:normAutofit fontScale="3124" lnSpcReduction="20000"/>
          </a:bodyPr>
          <a:p>
            <a:pPr indent="0">
              <a:spcBef>
                <a:spcPts val="1417"/>
              </a:spcBef>
              <a:buNone/>
            </a:pPr>
            <a:endParaRPr b="0" lang="pt-PT" sz="3200" spc="-1" strike="noStrike">
              <a:solidFill>
                <a:srgbClr val="000000"/>
              </a:solidFill>
              <a:latin typeface="Arial"/>
            </a:endParaRPr>
          </a:p>
        </p:txBody>
      </p:sp>
      <p:sp>
        <p:nvSpPr>
          <p:cNvPr id="30" name="PlaceHolder 3"/>
          <p:cNvSpPr>
            <a:spLocks noGrp="1"/>
          </p:cNvSpPr>
          <p:nvPr>
            <p:ph/>
          </p:nvPr>
        </p:nvSpPr>
        <p:spPr>
          <a:xfrm>
            <a:off x="927360" y="2406960"/>
            <a:ext cx="11880" cy="2880"/>
          </a:xfrm>
          <a:prstGeom prst="rect">
            <a:avLst/>
          </a:prstGeom>
          <a:noFill/>
          <a:ln w="0">
            <a:noFill/>
          </a:ln>
        </p:spPr>
        <p:txBody>
          <a:bodyPr lIns="0" rIns="0" tIns="0" bIns="0" anchor="t">
            <a:normAutofit fontScale="3124" lnSpcReduction="20000"/>
          </a:bodyPr>
          <a:p>
            <a:pPr indent="0">
              <a:spcBef>
                <a:spcPts val="1417"/>
              </a:spcBef>
              <a:buNone/>
            </a:pPr>
            <a:endParaRPr b="0" lang="pt-PT" sz="3200" spc="-1" strike="noStrike">
              <a:solidFill>
                <a:srgbClr val="000000"/>
              </a:solidFill>
              <a:latin typeface="Arial"/>
            </a:endParaRPr>
          </a:p>
        </p:txBody>
      </p:sp>
      <p:sp>
        <p:nvSpPr>
          <p:cNvPr id="31" name="PlaceHolder 4"/>
          <p:cNvSpPr>
            <a:spLocks noGrp="1"/>
          </p:cNvSpPr>
          <p:nvPr>
            <p:ph/>
          </p:nvPr>
        </p:nvSpPr>
        <p:spPr>
          <a:xfrm>
            <a:off x="914400" y="2410560"/>
            <a:ext cx="11880" cy="2880"/>
          </a:xfrm>
          <a:prstGeom prst="rect">
            <a:avLst/>
          </a:prstGeom>
          <a:noFill/>
          <a:ln w="0">
            <a:noFill/>
          </a:ln>
        </p:spPr>
        <p:txBody>
          <a:bodyPr lIns="0" rIns="0" tIns="0" bIns="0" anchor="t">
            <a:normAutofit fontScale="3124" lnSpcReduction="20000"/>
          </a:bodyPr>
          <a:p>
            <a:pPr indent="0">
              <a:spcBef>
                <a:spcPts val="1417"/>
              </a:spcBef>
              <a:buNone/>
            </a:pPr>
            <a:endParaRPr b="0" lang="pt-PT" sz="3200" spc="-1" strike="noStrike">
              <a:solidFill>
                <a:srgbClr val="000000"/>
              </a:solidFill>
              <a:latin typeface="Arial"/>
            </a:endParaRPr>
          </a:p>
        </p:txBody>
      </p:sp>
      <p:sp>
        <p:nvSpPr>
          <p:cNvPr id="32" name="PlaceHolder 5"/>
          <p:cNvSpPr>
            <a:spLocks noGrp="1"/>
          </p:cNvSpPr>
          <p:nvPr>
            <p:ph/>
          </p:nvPr>
        </p:nvSpPr>
        <p:spPr>
          <a:xfrm>
            <a:off x="927360" y="2410560"/>
            <a:ext cx="11880" cy="2880"/>
          </a:xfrm>
          <a:prstGeom prst="rect">
            <a:avLst/>
          </a:prstGeom>
          <a:noFill/>
          <a:ln w="0">
            <a:noFill/>
          </a:ln>
        </p:spPr>
        <p:txBody>
          <a:bodyPr lIns="0" rIns="0" tIns="0" bIns="0" anchor="t">
            <a:normAutofit fontScale="3124" lnSpcReduction="20000"/>
          </a:bodyPr>
          <a:p>
            <a:pPr indent="0">
              <a:spcBef>
                <a:spcPts val="1417"/>
              </a:spcBef>
              <a:buNone/>
            </a:pPr>
            <a:endParaRPr b="0" lang="pt-PT" sz="3200" spc="-1" strike="noStrike">
              <a:solidFill>
                <a:srgbClr val="000000"/>
              </a:solidFill>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3" name="PlaceHolder 1"/>
          <p:cNvSpPr>
            <a:spLocks noGrp="1"/>
          </p:cNvSpPr>
          <p:nvPr>
            <p:ph type="title"/>
          </p:nvPr>
        </p:nvSpPr>
        <p:spPr>
          <a:xfrm>
            <a:off x="914400" y="410400"/>
            <a:ext cx="16455240" cy="1713960"/>
          </a:xfrm>
          <a:prstGeom prst="rect">
            <a:avLst/>
          </a:prstGeom>
          <a:noFill/>
          <a:ln w="0">
            <a:noFill/>
          </a:ln>
        </p:spPr>
        <p:txBody>
          <a:bodyPr lIns="0" rIns="0" tIns="0" bIns="0" anchor="ctr">
            <a:noAutofit/>
          </a:bodyPr>
          <a:p>
            <a:pPr indent="0" algn="ctr">
              <a:buNone/>
            </a:pPr>
            <a:endParaRPr b="0" lang="pt-PT" sz="4400" spc="-1" strike="noStrike">
              <a:solidFill>
                <a:srgbClr val="000000"/>
              </a:solidFill>
              <a:latin typeface="Arial"/>
            </a:endParaRPr>
          </a:p>
        </p:txBody>
      </p:sp>
      <p:sp>
        <p:nvSpPr>
          <p:cNvPr id="34" name="PlaceHolder 2"/>
          <p:cNvSpPr>
            <a:spLocks noGrp="1"/>
          </p:cNvSpPr>
          <p:nvPr>
            <p:ph/>
          </p:nvPr>
        </p:nvSpPr>
        <p:spPr>
          <a:xfrm>
            <a:off x="914400" y="2406960"/>
            <a:ext cx="7920" cy="2880"/>
          </a:xfrm>
          <a:prstGeom prst="rect">
            <a:avLst/>
          </a:prstGeom>
          <a:noFill/>
          <a:ln w="0">
            <a:noFill/>
          </a:ln>
        </p:spPr>
        <p:txBody>
          <a:bodyPr lIns="0" rIns="0" tIns="0" bIns="0" anchor="t">
            <a:normAutofit fontScale="3124" lnSpcReduction="20000"/>
          </a:bodyPr>
          <a:p>
            <a:pPr indent="0">
              <a:spcBef>
                <a:spcPts val="1417"/>
              </a:spcBef>
              <a:buNone/>
            </a:pPr>
            <a:endParaRPr b="0" lang="pt-PT" sz="3200" spc="-1" strike="noStrike">
              <a:solidFill>
                <a:srgbClr val="000000"/>
              </a:solidFill>
              <a:latin typeface="Arial"/>
            </a:endParaRPr>
          </a:p>
        </p:txBody>
      </p:sp>
      <p:sp>
        <p:nvSpPr>
          <p:cNvPr id="35" name="PlaceHolder 3"/>
          <p:cNvSpPr>
            <a:spLocks noGrp="1"/>
          </p:cNvSpPr>
          <p:nvPr>
            <p:ph/>
          </p:nvPr>
        </p:nvSpPr>
        <p:spPr>
          <a:xfrm>
            <a:off x="923040" y="2406960"/>
            <a:ext cx="7920" cy="2880"/>
          </a:xfrm>
          <a:prstGeom prst="rect">
            <a:avLst/>
          </a:prstGeom>
          <a:noFill/>
          <a:ln w="0">
            <a:noFill/>
          </a:ln>
        </p:spPr>
        <p:txBody>
          <a:bodyPr lIns="0" rIns="0" tIns="0" bIns="0" anchor="t">
            <a:normAutofit fontScale="3124" lnSpcReduction="20000"/>
          </a:bodyPr>
          <a:p>
            <a:pPr indent="0">
              <a:spcBef>
                <a:spcPts val="1417"/>
              </a:spcBef>
              <a:buNone/>
            </a:pPr>
            <a:endParaRPr b="0" lang="pt-PT" sz="3200" spc="-1" strike="noStrike">
              <a:solidFill>
                <a:srgbClr val="000000"/>
              </a:solidFill>
              <a:latin typeface="Arial"/>
            </a:endParaRPr>
          </a:p>
        </p:txBody>
      </p:sp>
      <p:sp>
        <p:nvSpPr>
          <p:cNvPr id="36" name="PlaceHolder 4"/>
          <p:cNvSpPr>
            <a:spLocks noGrp="1"/>
          </p:cNvSpPr>
          <p:nvPr>
            <p:ph/>
          </p:nvPr>
        </p:nvSpPr>
        <p:spPr>
          <a:xfrm>
            <a:off x="931680" y="2406960"/>
            <a:ext cx="7920" cy="2880"/>
          </a:xfrm>
          <a:prstGeom prst="rect">
            <a:avLst/>
          </a:prstGeom>
          <a:noFill/>
          <a:ln w="0">
            <a:noFill/>
          </a:ln>
        </p:spPr>
        <p:txBody>
          <a:bodyPr lIns="0" rIns="0" tIns="0" bIns="0" anchor="t">
            <a:normAutofit fontScale="3124" lnSpcReduction="20000"/>
          </a:bodyPr>
          <a:p>
            <a:pPr indent="0">
              <a:spcBef>
                <a:spcPts val="1417"/>
              </a:spcBef>
              <a:buNone/>
            </a:pPr>
            <a:endParaRPr b="0" lang="pt-PT" sz="3200" spc="-1" strike="noStrike">
              <a:solidFill>
                <a:srgbClr val="000000"/>
              </a:solidFill>
              <a:latin typeface="Arial"/>
            </a:endParaRPr>
          </a:p>
        </p:txBody>
      </p:sp>
      <p:sp>
        <p:nvSpPr>
          <p:cNvPr id="37" name="PlaceHolder 5"/>
          <p:cNvSpPr>
            <a:spLocks noGrp="1"/>
          </p:cNvSpPr>
          <p:nvPr>
            <p:ph/>
          </p:nvPr>
        </p:nvSpPr>
        <p:spPr>
          <a:xfrm>
            <a:off x="914400" y="2410560"/>
            <a:ext cx="7920" cy="2880"/>
          </a:xfrm>
          <a:prstGeom prst="rect">
            <a:avLst/>
          </a:prstGeom>
          <a:noFill/>
          <a:ln w="0">
            <a:noFill/>
          </a:ln>
        </p:spPr>
        <p:txBody>
          <a:bodyPr lIns="0" rIns="0" tIns="0" bIns="0" anchor="t">
            <a:normAutofit fontScale="3124" lnSpcReduction="20000"/>
          </a:bodyPr>
          <a:p>
            <a:pPr indent="0">
              <a:spcBef>
                <a:spcPts val="1417"/>
              </a:spcBef>
              <a:buNone/>
            </a:pPr>
            <a:endParaRPr b="0" lang="pt-PT" sz="3200" spc="-1" strike="noStrike">
              <a:solidFill>
                <a:srgbClr val="000000"/>
              </a:solidFill>
              <a:latin typeface="Arial"/>
            </a:endParaRPr>
          </a:p>
        </p:txBody>
      </p:sp>
      <p:sp>
        <p:nvSpPr>
          <p:cNvPr id="38" name="PlaceHolder 6"/>
          <p:cNvSpPr>
            <a:spLocks noGrp="1"/>
          </p:cNvSpPr>
          <p:nvPr>
            <p:ph/>
          </p:nvPr>
        </p:nvSpPr>
        <p:spPr>
          <a:xfrm>
            <a:off x="923040" y="2410560"/>
            <a:ext cx="7920" cy="2880"/>
          </a:xfrm>
          <a:prstGeom prst="rect">
            <a:avLst/>
          </a:prstGeom>
          <a:noFill/>
          <a:ln w="0">
            <a:noFill/>
          </a:ln>
        </p:spPr>
        <p:txBody>
          <a:bodyPr lIns="0" rIns="0" tIns="0" bIns="0" anchor="t">
            <a:normAutofit fontScale="3124" lnSpcReduction="20000"/>
          </a:bodyPr>
          <a:p>
            <a:pPr indent="0">
              <a:spcBef>
                <a:spcPts val="1417"/>
              </a:spcBef>
              <a:buNone/>
            </a:pPr>
            <a:endParaRPr b="0" lang="pt-PT" sz="3200" spc="-1" strike="noStrike">
              <a:solidFill>
                <a:srgbClr val="000000"/>
              </a:solidFill>
              <a:latin typeface="Arial"/>
            </a:endParaRPr>
          </a:p>
        </p:txBody>
      </p:sp>
      <p:sp>
        <p:nvSpPr>
          <p:cNvPr id="39" name="PlaceHolder 7"/>
          <p:cNvSpPr>
            <a:spLocks noGrp="1"/>
          </p:cNvSpPr>
          <p:nvPr>
            <p:ph/>
          </p:nvPr>
        </p:nvSpPr>
        <p:spPr>
          <a:xfrm>
            <a:off x="931680" y="2410560"/>
            <a:ext cx="7920" cy="2880"/>
          </a:xfrm>
          <a:prstGeom prst="rect">
            <a:avLst/>
          </a:prstGeom>
          <a:noFill/>
          <a:ln w="0">
            <a:noFill/>
          </a:ln>
        </p:spPr>
        <p:txBody>
          <a:bodyPr lIns="0" rIns="0" tIns="0" bIns="0" anchor="t">
            <a:normAutofit fontScale="3124" lnSpcReduction="20000"/>
          </a:bodyPr>
          <a:p>
            <a:pPr indent="0">
              <a:spcBef>
                <a:spcPts val="1417"/>
              </a:spcBef>
              <a:buNone/>
            </a:pPr>
            <a:endParaRPr b="0" lang="pt-PT" sz="3200" spc="-1" strike="noStrike">
              <a:solidFill>
                <a:srgbClr val="000000"/>
              </a:solidFill>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 name="PlaceHolder 1"/>
          <p:cNvSpPr>
            <a:spLocks noGrp="1"/>
          </p:cNvSpPr>
          <p:nvPr>
            <p:ph type="title"/>
          </p:nvPr>
        </p:nvSpPr>
        <p:spPr>
          <a:xfrm>
            <a:off x="914400" y="410400"/>
            <a:ext cx="16455240" cy="1713960"/>
          </a:xfrm>
          <a:prstGeom prst="rect">
            <a:avLst/>
          </a:prstGeom>
          <a:noFill/>
          <a:ln w="0">
            <a:noFill/>
          </a:ln>
        </p:spPr>
        <p:txBody>
          <a:bodyPr lIns="0" rIns="0" tIns="0" bIns="0" anchor="ctr">
            <a:noAutofit/>
          </a:bodyPr>
          <a:p>
            <a:pPr indent="0" algn="ctr">
              <a:buNone/>
            </a:pPr>
            <a:endParaRPr b="0" lang="pt-PT" sz="4400" spc="-1" strike="noStrike">
              <a:solidFill>
                <a:srgbClr val="000000"/>
              </a:solidFill>
              <a:latin typeface="Arial"/>
            </a:endParaRPr>
          </a:p>
        </p:txBody>
      </p:sp>
      <p:sp>
        <p:nvSpPr>
          <p:cNvPr id="5" name="PlaceHolder 2"/>
          <p:cNvSpPr>
            <a:spLocks noGrp="1"/>
          </p:cNvSpPr>
          <p:nvPr>
            <p:ph type="subTitle"/>
          </p:nvPr>
        </p:nvSpPr>
        <p:spPr>
          <a:xfrm>
            <a:off x="914400" y="-3742560"/>
            <a:ext cx="24840" cy="12305880"/>
          </a:xfrm>
          <a:prstGeom prst="rect">
            <a:avLst/>
          </a:prstGeom>
          <a:noFill/>
          <a:ln w="0">
            <a:noFill/>
          </a:ln>
        </p:spPr>
        <p:txBody>
          <a:bodyPr lIns="0" rIns="0" tIns="0" bIns="0" anchor="ctr">
            <a:noAutofit/>
          </a:bodyPr>
          <a:p>
            <a:pPr indent="0" algn="ctr">
              <a:buNone/>
            </a:pPr>
            <a:endParaRPr b="0" lang="pt-PT" sz="3200" spc="-1" strike="noStrike">
              <a:solidFill>
                <a:srgbClr val="000000"/>
              </a:solidFill>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914400" y="410400"/>
            <a:ext cx="16455240" cy="1713960"/>
          </a:xfrm>
          <a:prstGeom prst="rect">
            <a:avLst/>
          </a:prstGeom>
          <a:noFill/>
          <a:ln w="0">
            <a:noFill/>
          </a:ln>
        </p:spPr>
        <p:txBody>
          <a:bodyPr lIns="0" rIns="0" tIns="0" bIns="0" anchor="ctr">
            <a:noAutofit/>
          </a:bodyPr>
          <a:p>
            <a:pPr indent="0" algn="ctr">
              <a:buNone/>
            </a:pPr>
            <a:endParaRPr b="0" lang="pt-PT" sz="4400" spc="-1" strike="noStrike">
              <a:solidFill>
                <a:srgbClr val="000000"/>
              </a:solidFill>
              <a:latin typeface="Arial"/>
            </a:endParaRPr>
          </a:p>
        </p:txBody>
      </p:sp>
      <p:sp>
        <p:nvSpPr>
          <p:cNvPr id="7" name="PlaceHolder 2"/>
          <p:cNvSpPr>
            <a:spLocks noGrp="1"/>
          </p:cNvSpPr>
          <p:nvPr>
            <p:ph/>
          </p:nvPr>
        </p:nvSpPr>
        <p:spPr>
          <a:xfrm>
            <a:off x="914400" y="2406960"/>
            <a:ext cx="24840" cy="6480"/>
          </a:xfrm>
          <a:prstGeom prst="rect">
            <a:avLst/>
          </a:prstGeom>
          <a:noFill/>
          <a:ln w="0">
            <a:noFill/>
          </a:ln>
        </p:spPr>
        <p:txBody>
          <a:bodyPr lIns="0" rIns="0" tIns="0" bIns="0" anchor="t">
            <a:normAutofit fontScale="3124" lnSpcReduction="20000"/>
          </a:bodyPr>
          <a:p>
            <a:pPr indent="0">
              <a:spcBef>
                <a:spcPts val="1417"/>
              </a:spcBef>
              <a:buNone/>
            </a:pPr>
            <a:endParaRPr b="0" lang="pt-PT" sz="3200" spc="-1" strike="noStrike">
              <a:solidFill>
                <a:srgbClr val="000000"/>
              </a:solidFill>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8" name="PlaceHolder 1"/>
          <p:cNvSpPr>
            <a:spLocks noGrp="1"/>
          </p:cNvSpPr>
          <p:nvPr>
            <p:ph type="title"/>
          </p:nvPr>
        </p:nvSpPr>
        <p:spPr>
          <a:xfrm>
            <a:off x="914400" y="410400"/>
            <a:ext cx="16455240" cy="1713960"/>
          </a:xfrm>
          <a:prstGeom prst="rect">
            <a:avLst/>
          </a:prstGeom>
          <a:noFill/>
          <a:ln w="0">
            <a:noFill/>
          </a:ln>
        </p:spPr>
        <p:txBody>
          <a:bodyPr lIns="0" rIns="0" tIns="0" bIns="0" anchor="ctr">
            <a:noAutofit/>
          </a:bodyPr>
          <a:p>
            <a:pPr indent="0" algn="ctr">
              <a:buNone/>
            </a:pPr>
            <a:endParaRPr b="0" lang="pt-PT" sz="4400" spc="-1" strike="noStrike">
              <a:solidFill>
                <a:srgbClr val="000000"/>
              </a:solidFill>
              <a:latin typeface="Arial"/>
            </a:endParaRPr>
          </a:p>
        </p:txBody>
      </p:sp>
      <p:sp>
        <p:nvSpPr>
          <p:cNvPr id="9" name="PlaceHolder 2"/>
          <p:cNvSpPr>
            <a:spLocks noGrp="1"/>
          </p:cNvSpPr>
          <p:nvPr>
            <p:ph/>
          </p:nvPr>
        </p:nvSpPr>
        <p:spPr>
          <a:xfrm>
            <a:off x="914400" y="2406960"/>
            <a:ext cx="11880" cy="6480"/>
          </a:xfrm>
          <a:prstGeom prst="rect">
            <a:avLst/>
          </a:prstGeom>
          <a:noFill/>
          <a:ln w="0">
            <a:noFill/>
          </a:ln>
        </p:spPr>
        <p:txBody>
          <a:bodyPr lIns="0" rIns="0" tIns="0" bIns="0" anchor="t">
            <a:normAutofit fontScale="3124" lnSpcReduction="20000"/>
          </a:bodyPr>
          <a:p>
            <a:pPr indent="0">
              <a:spcBef>
                <a:spcPts val="1417"/>
              </a:spcBef>
              <a:buNone/>
            </a:pPr>
            <a:endParaRPr b="0" lang="pt-PT" sz="3200" spc="-1" strike="noStrike">
              <a:solidFill>
                <a:srgbClr val="000000"/>
              </a:solidFill>
              <a:latin typeface="Arial"/>
            </a:endParaRPr>
          </a:p>
        </p:txBody>
      </p:sp>
      <p:sp>
        <p:nvSpPr>
          <p:cNvPr id="10" name="PlaceHolder 3"/>
          <p:cNvSpPr>
            <a:spLocks noGrp="1"/>
          </p:cNvSpPr>
          <p:nvPr>
            <p:ph/>
          </p:nvPr>
        </p:nvSpPr>
        <p:spPr>
          <a:xfrm>
            <a:off x="927360" y="2406960"/>
            <a:ext cx="11880" cy="6480"/>
          </a:xfrm>
          <a:prstGeom prst="rect">
            <a:avLst/>
          </a:prstGeom>
          <a:noFill/>
          <a:ln w="0">
            <a:noFill/>
          </a:ln>
        </p:spPr>
        <p:txBody>
          <a:bodyPr lIns="0" rIns="0" tIns="0" bIns="0" anchor="t">
            <a:normAutofit fontScale="3124" lnSpcReduction="20000"/>
          </a:bodyPr>
          <a:p>
            <a:pPr indent="0">
              <a:spcBef>
                <a:spcPts val="1417"/>
              </a:spcBef>
              <a:buNone/>
            </a:pPr>
            <a:endParaRPr b="0" lang="pt-PT" sz="3200" spc="-1" strike="noStrike">
              <a:solidFill>
                <a:srgbClr val="000000"/>
              </a:solidFill>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1" name="PlaceHolder 1"/>
          <p:cNvSpPr>
            <a:spLocks noGrp="1"/>
          </p:cNvSpPr>
          <p:nvPr>
            <p:ph type="title"/>
          </p:nvPr>
        </p:nvSpPr>
        <p:spPr>
          <a:xfrm>
            <a:off x="914400" y="410400"/>
            <a:ext cx="16455240" cy="1713960"/>
          </a:xfrm>
          <a:prstGeom prst="rect">
            <a:avLst/>
          </a:prstGeom>
          <a:noFill/>
          <a:ln w="0">
            <a:noFill/>
          </a:ln>
        </p:spPr>
        <p:txBody>
          <a:bodyPr lIns="0" rIns="0" tIns="0" bIns="0" anchor="ctr">
            <a:noAutofit/>
          </a:bodyPr>
          <a:p>
            <a:pPr indent="0" algn="ctr">
              <a:buNone/>
            </a:pPr>
            <a:endParaRPr b="0" lang="pt-PT" sz="4400" spc="-1" strike="noStrike">
              <a:solidFill>
                <a:srgbClr val="000000"/>
              </a:solidFill>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2" name="PlaceHolder 1"/>
          <p:cNvSpPr>
            <a:spLocks noGrp="1"/>
          </p:cNvSpPr>
          <p:nvPr>
            <p:ph type="subTitle"/>
          </p:nvPr>
        </p:nvSpPr>
        <p:spPr>
          <a:xfrm>
            <a:off x="914400" y="410400"/>
            <a:ext cx="16455240" cy="7946280"/>
          </a:xfrm>
          <a:prstGeom prst="rect">
            <a:avLst/>
          </a:prstGeom>
          <a:noFill/>
          <a:ln w="0">
            <a:noFill/>
          </a:ln>
        </p:spPr>
        <p:txBody>
          <a:bodyPr lIns="0" rIns="0" tIns="0" bIns="0" anchor="ctr">
            <a:noAutofit/>
          </a:bodyPr>
          <a:p>
            <a:pPr algn="ctr"/>
            <a:endParaRPr b="0" lang="pt-PT" sz="3200" spc="-1" strike="noStrike">
              <a:solidFill>
                <a:srgbClr val="000000"/>
              </a:solidFill>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3" name="PlaceHolder 1"/>
          <p:cNvSpPr>
            <a:spLocks noGrp="1"/>
          </p:cNvSpPr>
          <p:nvPr>
            <p:ph type="title"/>
          </p:nvPr>
        </p:nvSpPr>
        <p:spPr>
          <a:xfrm>
            <a:off x="914400" y="410400"/>
            <a:ext cx="16455240" cy="1713960"/>
          </a:xfrm>
          <a:prstGeom prst="rect">
            <a:avLst/>
          </a:prstGeom>
          <a:noFill/>
          <a:ln w="0">
            <a:noFill/>
          </a:ln>
        </p:spPr>
        <p:txBody>
          <a:bodyPr lIns="0" rIns="0" tIns="0" bIns="0" anchor="ctr">
            <a:noAutofit/>
          </a:bodyPr>
          <a:p>
            <a:pPr indent="0" algn="ctr">
              <a:buNone/>
            </a:pPr>
            <a:endParaRPr b="0" lang="pt-PT" sz="4400" spc="-1" strike="noStrike">
              <a:solidFill>
                <a:srgbClr val="000000"/>
              </a:solidFill>
              <a:latin typeface="Arial"/>
            </a:endParaRPr>
          </a:p>
        </p:txBody>
      </p:sp>
      <p:sp>
        <p:nvSpPr>
          <p:cNvPr id="14" name="PlaceHolder 2"/>
          <p:cNvSpPr>
            <a:spLocks noGrp="1"/>
          </p:cNvSpPr>
          <p:nvPr>
            <p:ph/>
          </p:nvPr>
        </p:nvSpPr>
        <p:spPr>
          <a:xfrm>
            <a:off x="914400" y="2406960"/>
            <a:ext cx="11880" cy="2880"/>
          </a:xfrm>
          <a:prstGeom prst="rect">
            <a:avLst/>
          </a:prstGeom>
          <a:noFill/>
          <a:ln w="0">
            <a:noFill/>
          </a:ln>
        </p:spPr>
        <p:txBody>
          <a:bodyPr lIns="0" rIns="0" tIns="0" bIns="0" anchor="t">
            <a:normAutofit fontScale="3124" lnSpcReduction="20000"/>
          </a:bodyPr>
          <a:p>
            <a:pPr indent="0">
              <a:spcBef>
                <a:spcPts val="1417"/>
              </a:spcBef>
              <a:buNone/>
            </a:pPr>
            <a:endParaRPr b="0" lang="pt-PT" sz="3200" spc="-1" strike="noStrike">
              <a:solidFill>
                <a:srgbClr val="000000"/>
              </a:solidFill>
              <a:latin typeface="Arial"/>
            </a:endParaRPr>
          </a:p>
        </p:txBody>
      </p:sp>
      <p:sp>
        <p:nvSpPr>
          <p:cNvPr id="15" name="PlaceHolder 3"/>
          <p:cNvSpPr>
            <a:spLocks noGrp="1"/>
          </p:cNvSpPr>
          <p:nvPr>
            <p:ph/>
          </p:nvPr>
        </p:nvSpPr>
        <p:spPr>
          <a:xfrm>
            <a:off x="927360" y="2406960"/>
            <a:ext cx="11880" cy="6480"/>
          </a:xfrm>
          <a:prstGeom prst="rect">
            <a:avLst/>
          </a:prstGeom>
          <a:noFill/>
          <a:ln w="0">
            <a:noFill/>
          </a:ln>
        </p:spPr>
        <p:txBody>
          <a:bodyPr lIns="0" rIns="0" tIns="0" bIns="0" anchor="t">
            <a:normAutofit fontScale="3124" lnSpcReduction="20000"/>
          </a:bodyPr>
          <a:p>
            <a:pPr indent="0">
              <a:spcBef>
                <a:spcPts val="1417"/>
              </a:spcBef>
              <a:buNone/>
            </a:pPr>
            <a:endParaRPr b="0" lang="pt-PT" sz="3200" spc="-1" strike="noStrike">
              <a:solidFill>
                <a:srgbClr val="000000"/>
              </a:solidFill>
              <a:latin typeface="Arial"/>
            </a:endParaRPr>
          </a:p>
        </p:txBody>
      </p:sp>
      <p:sp>
        <p:nvSpPr>
          <p:cNvPr id="16" name="PlaceHolder 4"/>
          <p:cNvSpPr>
            <a:spLocks noGrp="1"/>
          </p:cNvSpPr>
          <p:nvPr>
            <p:ph/>
          </p:nvPr>
        </p:nvSpPr>
        <p:spPr>
          <a:xfrm>
            <a:off x="914400" y="2410560"/>
            <a:ext cx="11880" cy="2880"/>
          </a:xfrm>
          <a:prstGeom prst="rect">
            <a:avLst/>
          </a:prstGeom>
          <a:noFill/>
          <a:ln w="0">
            <a:noFill/>
          </a:ln>
        </p:spPr>
        <p:txBody>
          <a:bodyPr lIns="0" rIns="0" tIns="0" bIns="0" anchor="t">
            <a:normAutofit fontScale="3124" lnSpcReduction="20000"/>
          </a:bodyPr>
          <a:p>
            <a:pPr indent="0">
              <a:spcBef>
                <a:spcPts val="1417"/>
              </a:spcBef>
              <a:buNone/>
            </a:pPr>
            <a:endParaRPr b="0" lang="pt-PT" sz="3200" spc="-1" strike="noStrike">
              <a:solidFill>
                <a:srgbClr val="000000"/>
              </a:solidFill>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7" name="PlaceHolder 1"/>
          <p:cNvSpPr>
            <a:spLocks noGrp="1"/>
          </p:cNvSpPr>
          <p:nvPr>
            <p:ph type="title"/>
          </p:nvPr>
        </p:nvSpPr>
        <p:spPr>
          <a:xfrm>
            <a:off x="914400" y="410400"/>
            <a:ext cx="16455240" cy="1713960"/>
          </a:xfrm>
          <a:prstGeom prst="rect">
            <a:avLst/>
          </a:prstGeom>
          <a:noFill/>
          <a:ln w="0">
            <a:noFill/>
          </a:ln>
        </p:spPr>
        <p:txBody>
          <a:bodyPr lIns="0" rIns="0" tIns="0" bIns="0" anchor="ctr">
            <a:noAutofit/>
          </a:bodyPr>
          <a:p>
            <a:pPr indent="0" algn="ctr">
              <a:buNone/>
            </a:pPr>
            <a:endParaRPr b="0" lang="pt-PT" sz="4400" spc="-1" strike="noStrike">
              <a:solidFill>
                <a:srgbClr val="000000"/>
              </a:solidFill>
              <a:latin typeface="Arial"/>
            </a:endParaRPr>
          </a:p>
        </p:txBody>
      </p:sp>
      <p:sp>
        <p:nvSpPr>
          <p:cNvPr id="18" name="PlaceHolder 2"/>
          <p:cNvSpPr>
            <a:spLocks noGrp="1"/>
          </p:cNvSpPr>
          <p:nvPr>
            <p:ph/>
          </p:nvPr>
        </p:nvSpPr>
        <p:spPr>
          <a:xfrm>
            <a:off x="914400" y="2406960"/>
            <a:ext cx="11880" cy="6480"/>
          </a:xfrm>
          <a:prstGeom prst="rect">
            <a:avLst/>
          </a:prstGeom>
          <a:noFill/>
          <a:ln w="0">
            <a:noFill/>
          </a:ln>
        </p:spPr>
        <p:txBody>
          <a:bodyPr lIns="0" rIns="0" tIns="0" bIns="0" anchor="t">
            <a:normAutofit fontScale="3124" lnSpcReduction="20000"/>
          </a:bodyPr>
          <a:p>
            <a:pPr indent="0">
              <a:spcBef>
                <a:spcPts val="1417"/>
              </a:spcBef>
              <a:buNone/>
            </a:pPr>
            <a:endParaRPr b="0" lang="pt-PT" sz="3200" spc="-1" strike="noStrike">
              <a:solidFill>
                <a:srgbClr val="000000"/>
              </a:solidFill>
              <a:latin typeface="Arial"/>
            </a:endParaRPr>
          </a:p>
        </p:txBody>
      </p:sp>
      <p:sp>
        <p:nvSpPr>
          <p:cNvPr id="19" name="PlaceHolder 3"/>
          <p:cNvSpPr>
            <a:spLocks noGrp="1"/>
          </p:cNvSpPr>
          <p:nvPr>
            <p:ph/>
          </p:nvPr>
        </p:nvSpPr>
        <p:spPr>
          <a:xfrm>
            <a:off x="927360" y="2406960"/>
            <a:ext cx="11880" cy="2880"/>
          </a:xfrm>
          <a:prstGeom prst="rect">
            <a:avLst/>
          </a:prstGeom>
          <a:noFill/>
          <a:ln w="0">
            <a:noFill/>
          </a:ln>
        </p:spPr>
        <p:txBody>
          <a:bodyPr lIns="0" rIns="0" tIns="0" bIns="0" anchor="t">
            <a:normAutofit fontScale="3124" lnSpcReduction="20000"/>
          </a:bodyPr>
          <a:p>
            <a:pPr indent="0">
              <a:spcBef>
                <a:spcPts val="1417"/>
              </a:spcBef>
              <a:buNone/>
            </a:pPr>
            <a:endParaRPr b="0" lang="pt-PT" sz="3200" spc="-1" strike="noStrike">
              <a:solidFill>
                <a:srgbClr val="000000"/>
              </a:solidFill>
              <a:latin typeface="Arial"/>
            </a:endParaRPr>
          </a:p>
        </p:txBody>
      </p:sp>
      <p:sp>
        <p:nvSpPr>
          <p:cNvPr id="20" name="PlaceHolder 4"/>
          <p:cNvSpPr>
            <a:spLocks noGrp="1"/>
          </p:cNvSpPr>
          <p:nvPr>
            <p:ph/>
          </p:nvPr>
        </p:nvSpPr>
        <p:spPr>
          <a:xfrm>
            <a:off x="927360" y="2410560"/>
            <a:ext cx="11880" cy="2880"/>
          </a:xfrm>
          <a:prstGeom prst="rect">
            <a:avLst/>
          </a:prstGeom>
          <a:noFill/>
          <a:ln w="0">
            <a:noFill/>
          </a:ln>
        </p:spPr>
        <p:txBody>
          <a:bodyPr lIns="0" rIns="0" tIns="0" bIns="0" anchor="t">
            <a:normAutofit fontScale="3124" lnSpcReduction="20000"/>
          </a:bodyPr>
          <a:p>
            <a:pPr indent="0">
              <a:spcBef>
                <a:spcPts val="1417"/>
              </a:spcBef>
              <a:buNone/>
            </a:pPr>
            <a:endParaRPr b="0" lang="pt-PT" sz="3200" spc="-1" strike="noStrike">
              <a:solidFill>
                <a:srgbClr val="000000"/>
              </a:solidFill>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1" name="PlaceHolder 1"/>
          <p:cNvSpPr>
            <a:spLocks noGrp="1"/>
          </p:cNvSpPr>
          <p:nvPr>
            <p:ph type="title"/>
          </p:nvPr>
        </p:nvSpPr>
        <p:spPr>
          <a:xfrm>
            <a:off x="914400" y="410400"/>
            <a:ext cx="16455240" cy="1713960"/>
          </a:xfrm>
          <a:prstGeom prst="rect">
            <a:avLst/>
          </a:prstGeom>
          <a:noFill/>
          <a:ln w="0">
            <a:noFill/>
          </a:ln>
        </p:spPr>
        <p:txBody>
          <a:bodyPr lIns="0" rIns="0" tIns="0" bIns="0" anchor="ctr">
            <a:noAutofit/>
          </a:bodyPr>
          <a:p>
            <a:pPr indent="0" algn="ctr">
              <a:buNone/>
            </a:pPr>
            <a:endParaRPr b="0" lang="pt-PT" sz="4400" spc="-1" strike="noStrike">
              <a:solidFill>
                <a:srgbClr val="000000"/>
              </a:solidFill>
              <a:latin typeface="Arial"/>
            </a:endParaRPr>
          </a:p>
        </p:txBody>
      </p:sp>
      <p:sp>
        <p:nvSpPr>
          <p:cNvPr id="22" name="PlaceHolder 2"/>
          <p:cNvSpPr>
            <a:spLocks noGrp="1"/>
          </p:cNvSpPr>
          <p:nvPr>
            <p:ph/>
          </p:nvPr>
        </p:nvSpPr>
        <p:spPr>
          <a:xfrm>
            <a:off x="914400" y="2406960"/>
            <a:ext cx="11880" cy="2880"/>
          </a:xfrm>
          <a:prstGeom prst="rect">
            <a:avLst/>
          </a:prstGeom>
          <a:noFill/>
          <a:ln w="0">
            <a:noFill/>
          </a:ln>
        </p:spPr>
        <p:txBody>
          <a:bodyPr lIns="0" rIns="0" tIns="0" bIns="0" anchor="t">
            <a:normAutofit fontScale="3124" lnSpcReduction="20000"/>
          </a:bodyPr>
          <a:p>
            <a:pPr indent="0">
              <a:spcBef>
                <a:spcPts val="1417"/>
              </a:spcBef>
              <a:buNone/>
            </a:pPr>
            <a:endParaRPr b="0" lang="pt-PT" sz="3200" spc="-1" strike="noStrike">
              <a:solidFill>
                <a:srgbClr val="000000"/>
              </a:solidFill>
              <a:latin typeface="Arial"/>
            </a:endParaRPr>
          </a:p>
        </p:txBody>
      </p:sp>
      <p:sp>
        <p:nvSpPr>
          <p:cNvPr id="23" name="PlaceHolder 3"/>
          <p:cNvSpPr>
            <a:spLocks noGrp="1"/>
          </p:cNvSpPr>
          <p:nvPr>
            <p:ph/>
          </p:nvPr>
        </p:nvSpPr>
        <p:spPr>
          <a:xfrm>
            <a:off x="927360" y="2406960"/>
            <a:ext cx="11880" cy="2880"/>
          </a:xfrm>
          <a:prstGeom prst="rect">
            <a:avLst/>
          </a:prstGeom>
          <a:noFill/>
          <a:ln w="0">
            <a:noFill/>
          </a:ln>
        </p:spPr>
        <p:txBody>
          <a:bodyPr lIns="0" rIns="0" tIns="0" bIns="0" anchor="t">
            <a:normAutofit fontScale="3124" lnSpcReduction="20000"/>
          </a:bodyPr>
          <a:p>
            <a:pPr indent="0">
              <a:spcBef>
                <a:spcPts val="1417"/>
              </a:spcBef>
              <a:buNone/>
            </a:pPr>
            <a:endParaRPr b="0" lang="pt-PT" sz="3200" spc="-1" strike="noStrike">
              <a:solidFill>
                <a:srgbClr val="000000"/>
              </a:solidFill>
              <a:latin typeface="Arial"/>
            </a:endParaRPr>
          </a:p>
        </p:txBody>
      </p:sp>
      <p:sp>
        <p:nvSpPr>
          <p:cNvPr id="24" name="PlaceHolder 4"/>
          <p:cNvSpPr>
            <a:spLocks noGrp="1"/>
          </p:cNvSpPr>
          <p:nvPr>
            <p:ph/>
          </p:nvPr>
        </p:nvSpPr>
        <p:spPr>
          <a:xfrm>
            <a:off x="914400" y="2410560"/>
            <a:ext cx="24840" cy="2880"/>
          </a:xfrm>
          <a:prstGeom prst="rect">
            <a:avLst/>
          </a:prstGeom>
          <a:noFill/>
          <a:ln w="0">
            <a:noFill/>
          </a:ln>
        </p:spPr>
        <p:txBody>
          <a:bodyPr lIns="0" rIns="0" tIns="0" bIns="0" anchor="t">
            <a:normAutofit fontScale="3124" lnSpcReduction="20000"/>
          </a:bodyPr>
          <a:p>
            <a:pPr indent="0">
              <a:spcBef>
                <a:spcPts val="1417"/>
              </a:spcBef>
              <a:buNone/>
            </a:pPr>
            <a:endParaRPr b="0" lang="pt-PT" sz="3200" spc="-1" strike="noStrike">
              <a:solidFill>
                <a:srgbClr val="000000"/>
              </a:solidFill>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914400" y="410400"/>
            <a:ext cx="16455240" cy="1713960"/>
          </a:xfrm>
          <a:prstGeom prst="rect">
            <a:avLst/>
          </a:prstGeom>
          <a:noFill/>
          <a:ln w="0">
            <a:noFill/>
          </a:ln>
        </p:spPr>
        <p:txBody>
          <a:bodyPr lIns="0" rIns="0" tIns="0" bIns="0" anchor="ctr">
            <a:noAutofit/>
          </a:bodyPr>
          <a:p>
            <a:pPr indent="0">
              <a:buNone/>
            </a:pPr>
            <a:r>
              <a:rPr b="0" lang="pt-PT" sz="1800" spc="-1" strike="noStrike">
                <a:solidFill>
                  <a:srgbClr val="000000"/>
                </a:solidFill>
                <a:latin typeface="Arial"/>
              </a:rPr>
              <a:t>Clique para editar o formato do título</a:t>
            </a:r>
            <a:endParaRPr b="0" lang="pt-PT" sz="1800" spc="-1" strike="noStrike">
              <a:solidFill>
                <a:srgbClr val="000000"/>
              </a:solidFill>
              <a:latin typeface="Arial"/>
            </a:endParaRPr>
          </a:p>
        </p:txBody>
      </p:sp>
      <p:sp>
        <p:nvSpPr>
          <p:cNvPr id="1" name="PlaceHolder 2"/>
          <p:cNvSpPr>
            <a:spLocks noGrp="1"/>
          </p:cNvSpPr>
          <p:nvPr>
            <p:ph type="body"/>
          </p:nvPr>
        </p:nvSpPr>
        <p:spPr>
          <a:xfrm>
            <a:off x="914400" y="2406960"/>
            <a:ext cx="24840" cy="6480"/>
          </a:xfrm>
          <a:prstGeom prst="rect">
            <a:avLst/>
          </a:prstGeom>
          <a:noFill/>
          <a:ln w="0">
            <a:noFill/>
          </a:ln>
        </p:spPr>
        <p:txBody>
          <a:bodyPr lIns="0" rIns="0" tIns="0" bIns="0" anchor="t">
            <a:normAutofit fontScale="1111" lnSpcReduction="20000"/>
          </a:bodyPr>
          <a:p>
            <a:pPr marL="432000" indent="-324000">
              <a:spcBef>
                <a:spcPts val="1417"/>
              </a:spcBef>
              <a:buClr>
                <a:srgbClr val="000000"/>
              </a:buClr>
              <a:buSzPct val="45000"/>
              <a:buFont typeface="Wingdings" charset="2"/>
              <a:buChar char=""/>
            </a:pPr>
            <a:r>
              <a:rPr b="0" lang="pt-PT" sz="1800" spc="-1" strike="noStrike">
                <a:solidFill>
                  <a:srgbClr val="000000"/>
                </a:solidFill>
                <a:latin typeface="Arial"/>
              </a:rPr>
              <a:t>Clique para editar o formato de texto dos tópicos</a:t>
            </a:r>
            <a:endParaRPr b="0" lang="pt-PT"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pt-PT" sz="1800" spc="-1" strike="noStrike">
                <a:solidFill>
                  <a:srgbClr val="000000"/>
                </a:solidFill>
                <a:latin typeface="Arial"/>
              </a:rPr>
              <a:t>Segundo nível de tópicos</a:t>
            </a:r>
            <a:endParaRPr b="0" lang="pt-PT"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pt-PT" sz="1800" spc="-1" strike="noStrike">
                <a:solidFill>
                  <a:srgbClr val="000000"/>
                </a:solidFill>
                <a:latin typeface="Arial"/>
              </a:rPr>
              <a:t>Terceiro nível de tópicos</a:t>
            </a:r>
            <a:endParaRPr b="0" lang="pt-PT"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pt-PT" sz="1800" spc="-1" strike="noStrike">
                <a:solidFill>
                  <a:srgbClr val="000000"/>
                </a:solidFill>
                <a:latin typeface="Arial"/>
              </a:rPr>
              <a:t>Quarto nível de tópicos</a:t>
            </a:r>
            <a:endParaRPr b="0" lang="pt-PT"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pt-PT" sz="1800" spc="-1" strike="noStrike">
                <a:solidFill>
                  <a:srgbClr val="000000"/>
                </a:solidFill>
                <a:latin typeface="Arial"/>
              </a:rPr>
              <a:t>Quinto nível de tópicos</a:t>
            </a:r>
            <a:endParaRPr b="0" lang="pt-PT"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pt-PT" sz="1800" spc="-1" strike="noStrike">
                <a:solidFill>
                  <a:srgbClr val="000000"/>
                </a:solidFill>
                <a:latin typeface="Arial"/>
              </a:rPr>
              <a:t>Sexto nível de tópicos</a:t>
            </a:r>
            <a:endParaRPr b="0" lang="pt-PT"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pt-PT" sz="1800" spc="-1" strike="noStrike">
                <a:solidFill>
                  <a:srgbClr val="000000"/>
                </a:solidFill>
                <a:latin typeface="Arial"/>
              </a:rPr>
              <a:t>Sétimo nível de tópicos</a:t>
            </a:r>
            <a:endParaRPr b="0" lang="pt-PT" sz="1800" spc="-1" strike="noStrike">
              <a:solidFill>
                <a:srgbClr val="000000"/>
              </a:solidFill>
              <a:latin typeface="Arial"/>
            </a:endParaRPr>
          </a:p>
        </p:txBody>
      </p:sp>
      <p:sp>
        <p:nvSpPr>
          <p:cNvPr id="2" name="PlaceHolder 3"/>
          <p:cNvSpPr>
            <a:spLocks noGrp="1"/>
          </p:cNvSpPr>
          <p:nvPr>
            <p:ph type="body"/>
          </p:nvPr>
        </p:nvSpPr>
        <p:spPr>
          <a:xfrm>
            <a:off x="941400" y="2406960"/>
            <a:ext cx="24840" cy="6480"/>
          </a:xfrm>
          <a:prstGeom prst="rect">
            <a:avLst/>
          </a:prstGeom>
          <a:noFill/>
          <a:ln w="0">
            <a:noFill/>
          </a:ln>
        </p:spPr>
        <p:txBody>
          <a:bodyPr lIns="0" rIns="0" tIns="0" bIns="0" anchor="t">
            <a:normAutofit fontScale="1111" lnSpcReduction="20000"/>
          </a:bodyPr>
          <a:p>
            <a:pPr marL="432000" indent="-324000">
              <a:spcBef>
                <a:spcPts val="1417"/>
              </a:spcBef>
              <a:buClr>
                <a:srgbClr val="000000"/>
              </a:buClr>
              <a:buSzPct val="45000"/>
              <a:buFont typeface="Wingdings" charset="2"/>
              <a:buChar char=""/>
            </a:pPr>
            <a:r>
              <a:rPr b="0" lang="pt-PT" sz="1800" spc="-1" strike="noStrike">
                <a:solidFill>
                  <a:srgbClr val="000000"/>
                </a:solidFill>
                <a:latin typeface="Arial"/>
              </a:rPr>
              <a:t>Clique para editar o formato de texto dos tópicos</a:t>
            </a:r>
            <a:endParaRPr b="0" lang="pt-PT"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pt-PT" sz="1800" spc="-1" strike="noStrike">
                <a:solidFill>
                  <a:srgbClr val="000000"/>
                </a:solidFill>
                <a:latin typeface="Arial"/>
              </a:rPr>
              <a:t>Segundo nível de tópicos</a:t>
            </a:r>
            <a:endParaRPr b="0" lang="pt-PT"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pt-PT" sz="1800" spc="-1" strike="noStrike">
                <a:solidFill>
                  <a:srgbClr val="000000"/>
                </a:solidFill>
                <a:latin typeface="Arial"/>
              </a:rPr>
              <a:t>Terceiro nível de tópicos</a:t>
            </a:r>
            <a:endParaRPr b="0" lang="pt-PT"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pt-PT" sz="1800" spc="-1" strike="noStrike">
                <a:solidFill>
                  <a:srgbClr val="000000"/>
                </a:solidFill>
                <a:latin typeface="Arial"/>
              </a:rPr>
              <a:t>Quarto nível de tópicos</a:t>
            </a:r>
            <a:endParaRPr b="0" lang="pt-PT"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pt-PT" sz="1800" spc="-1" strike="noStrike">
                <a:solidFill>
                  <a:srgbClr val="000000"/>
                </a:solidFill>
                <a:latin typeface="Arial"/>
              </a:rPr>
              <a:t>Quinto nível de tópicos</a:t>
            </a:r>
            <a:endParaRPr b="0" lang="pt-PT"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pt-PT" sz="1800" spc="-1" strike="noStrike">
                <a:solidFill>
                  <a:srgbClr val="000000"/>
                </a:solidFill>
                <a:latin typeface="Arial"/>
              </a:rPr>
              <a:t>Sexto nível de tópicos</a:t>
            </a:r>
            <a:endParaRPr b="0" lang="pt-PT"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pt-PT" sz="1800" spc="-1" strike="noStrike">
                <a:solidFill>
                  <a:srgbClr val="000000"/>
                </a:solidFill>
                <a:latin typeface="Arial"/>
              </a:rPr>
              <a:t>Sétimo nível de tópicos</a:t>
            </a:r>
            <a:endParaRPr b="0" lang="pt-PT" sz="1800" spc="-1" strike="noStrike">
              <a:solidFill>
                <a:srgbClr val="000000"/>
              </a:solidFill>
              <a:latin typeface="Arial"/>
            </a:endParaRPr>
          </a:p>
        </p:txBody>
      </p:sp>
      <p:sp>
        <p:nvSpPr>
          <p:cNvPr id="3" name="PlaceHolder 4"/>
          <p:cNvSpPr>
            <a:spLocks noGrp="1"/>
          </p:cNvSpPr>
          <p:nvPr>
            <p:ph type="body"/>
          </p:nvPr>
        </p:nvSpPr>
        <p:spPr>
          <a:xfrm>
            <a:off x="914400" y="2414880"/>
            <a:ext cx="51480" cy="6480"/>
          </a:xfrm>
          <a:prstGeom prst="rect">
            <a:avLst/>
          </a:prstGeom>
          <a:noFill/>
          <a:ln w="0">
            <a:noFill/>
          </a:ln>
        </p:spPr>
        <p:txBody>
          <a:bodyPr lIns="0" rIns="0" tIns="0" bIns="0" anchor="t">
            <a:normAutofit fontScale="1111" lnSpcReduction="20000"/>
          </a:bodyPr>
          <a:p>
            <a:pPr marL="432000" indent="-324000">
              <a:spcBef>
                <a:spcPts val="1417"/>
              </a:spcBef>
              <a:buClr>
                <a:srgbClr val="000000"/>
              </a:buClr>
              <a:buSzPct val="45000"/>
              <a:buFont typeface="Wingdings" charset="2"/>
              <a:buChar char=""/>
            </a:pPr>
            <a:r>
              <a:rPr b="0" lang="pt-PT" sz="1800" spc="-1" strike="noStrike">
                <a:solidFill>
                  <a:srgbClr val="000000"/>
                </a:solidFill>
                <a:latin typeface="Arial"/>
              </a:rPr>
              <a:t>Clique para editar o formato de texto dos tópicos</a:t>
            </a:r>
            <a:endParaRPr b="0" lang="pt-PT"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pt-PT" sz="1800" spc="-1" strike="noStrike">
                <a:solidFill>
                  <a:srgbClr val="000000"/>
                </a:solidFill>
                <a:latin typeface="Arial"/>
              </a:rPr>
              <a:t>Segundo nível de tópicos</a:t>
            </a:r>
            <a:endParaRPr b="0" lang="pt-PT"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pt-PT" sz="1800" spc="-1" strike="noStrike">
                <a:solidFill>
                  <a:srgbClr val="000000"/>
                </a:solidFill>
                <a:latin typeface="Arial"/>
              </a:rPr>
              <a:t>Terceiro nível de tópicos</a:t>
            </a:r>
            <a:endParaRPr b="0" lang="pt-PT"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pt-PT" sz="1800" spc="-1" strike="noStrike">
                <a:solidFill>
                  <a:srgbClr val="000000"/>
                </a:solidFill>
                <a:latin typeface="Arial"/>
              </a:rPr>
              <a:t>Quarto nível de tópicos</a:t>
            </a:r>
            <a:endParaRPr b="0" lang="pt-PT"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pt-PT" sz="1800" spc="-1" strike="noStrike">
                <a:solidFill>
                  <a:srgbClr val="000000"/>
                </a:solidFill>
                <a:latin typeface="Arial"/>
              </a:rPr>
              <a:t>Quinto nível de tópicos</a:t>
            </a:r>
            <a:endParaRPr b="0" lang="pt-PT"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pt-PT" sz="1800" spc="-1" strike="noStrike">
                <a:solidFill>
                  <a:srgbClr val="000000"/>
                </a:solidFill>
                <a:latin typeface="Arial"/>
              </a:rPr>
              <a:t>Sexto nível de tópicos</a:t>
            </a:r>
            <a:endParaRPr b="0" lang="pt-PT"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pt-PT" sz="1800" spc="-1" strike="noStrike">
                <a:solidFill>
                  <a:srgbClr val="000000"/>
                </a:solidFill>
                <a:latin typeface="Arial"/>
              </a:rPr>
              <a:t>Sétimo nível de tópicos</a:t>
            </a:r>
            <a:endParaRPr b="0" lang="pt-PT"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s/_rels/slide1.xml.rels><?xml version="1.0" encoding="UTF-8"?>
<Relationships xmlns="http://schemas.openxmlformats.org/package/2006/relationships"><Relationship Id="rId1" Type="http://schemas.openxmlformats.org/officeDocument/2006/relationships/hyperlink" Target="mailto:up201907216@edu.fe.up.pt" TargetMode="External"/><Relationship Id="rId2" Type="http://schemas.openxmlformats.org/officeDocument/2006/relationships/image" Target="../media/image1.png"/><Relationship Id="rId3" Type="http://schemas.openxmlformats.org/officeDocument/2006/relationships/slideLayout" Target="../slideLayouts/slideLayout9.xml"/>
</Relationships>
</file>

<file path=ppt/slides/_rels/slide10.xml.rels><?xml version="1.0" encoding="UTF-8"?>
<Relationships xmlns="http://schemas.openxmlformats.org/package/2006/relationships"><Relationship Id="rId1" Type="http://schemas.openxmlformats.org/officeDocument/2006/relationships/hyperlink" Target="http://www.dannyg.com/examples/res2/resistor.htm" TargetMode="External"/><Relationship Id="rId2" Type="http://schemas.openxmlformats.org/officeDocument/2006/relationships/image" Target="../media/image14.png"/><Relationship Id="rId3" Type="http://schemas.openxmlformats.org/officeDocument/2006/relationships/image" Target="../media/image15.png"/><Relationship Id="rId4" Type="http://schemas.openxmlformats.org/officeDocument/2006/relationships/slideLayout" Target="../slideLayouts/slideLayout9.xml"/>
</Relationships>
</file>

<file path=ppt/slides/_rels/slide11.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image" Target="../media/image17.png"/><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slideLayout" Target="../slideLayouts/slideLayout9.xml"/>
</Relationships>
</file>

<file path=ppt/slides/_rels/slide12.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image" Target="../media/image21.png"/><Relationship Id="rId3" Type="http://schemas.openxmlformats.org/officeDocument/2006/relationships/slideLayout" Target="../slideLayouts/slideLayout9.xml"/>
</Relationships>
</file>

<file path=ppt/slides/_rels/slide13.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image" Target="../media/image23.png"/><Relationship Id="rId3" Type="http://schemas.openxmlformats.org/officeDocument/2006/relationships/slideLayout" Target="../slideLayouts/slideLayout9.xml"/>
</Relationships>
</file>

<file path=ppt/slides/_rels/slide14.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slideLayout" Target="../slideLayouts/slideLayout9.xml"/>
</Relationships>
</file>

<file path=ppt/slides/_rels/slide15.xml.rels><?xml version="1.0" encoding="UTF-8"?>
<Relationships xmlns="http://schemas.openxmlformats.org/package/2006/relationships"><Relationship Id="rId1" Type="http://schemas.openxmlformats.org/officeDocument/2006/relationships/image" Target="../media/image25.png"/><Relationship Id="rId2" Type="http://schemas.openxmlformats.org/officeDocument/2006/relationships/image" Target="../media/image26.png"/><Relationship Id="rId3" Type="http://schemas.openxmlformats.org/officeDocument/2006/relationships/slideLayout" Target="../slideLayouts/slideLayout9.xml"/>
</Relationships>
</file>

<file path=ppt/slides/_rels/slide16.xml.rels><?xml version="1.0" encoding="UTF-8"?>
<Relationships xmlns="http://schemas.openxmlformats.org/package/2006/relationships"><Relationship Id="rId1" Type="http://schemas.openxmlformats.org/officeDocument/2006/relationships/image" Target="../media/image27.png"/><Relationship Id="rId2" Type="http://schemas.openxmlformats.org/officeDocument/2006/relationships/image" Target="../media/image28.png"/><Relationship Id="rId3" Type="http://schemas.openxmlformats.org/officeDocument/2006/relationships/slideLayout" Target="../slideLayouts/slideLayout9.xml"/>
</Relationships>
</file>

<file path=ppt/slides/_rels/slide17.xml.rels><?xml version="1.0" encoding="UTF-8"?>
<Relationships xmlns="http://schemas.openxmlformats.org/package/2006/relationships"><Relationship Id="rId1" Type="http://schemas.openxmlformats.org/officeDocument/2006/relationships/image" Target="../media/image29.png"/><Relationship Id="rId2" Type="http://schemas.openxmlformats.org/officeDocument/2006/relationships/slideLayout" Target="../slideLayouts/slideLayout9.xml"/>
</Relationships>
</file>

<file path=ppt/slides/_rels/slide18.xml.rels><?xml version="1.0" encoding="UTF-8"?>
<Relationships xmlns="http://schemas.openxmlformats.org/package/2006/relationships"><Relationship Id="rId1" Type="http://schemas.openxmlformats.org/officeDocument/2006/relationships/image" Target="../media/image30.png"/><Relationship Id="rId2" Type="http://schemas.openxmlformats.org/officeDocument/2006/relationships/slideLayout" Target="../slideLayouts/slideLayout9.xml"/>
</Relationships>
</file>

<file path=ppt/slides/_rels/slide19.xml.rels><?xml version="1.0" encoding="UTF-8"?>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9.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9.xml"/>
</Relationships>
</file>

<file path=ppt/slides/_rels/slide20.xml.rels><?xml version="1.0" encoding="UTF-8"?>
<Relationships xmlns="http://schemas.openxmlformats.org/package/2006/relationships"><Relationship Id="rId1" Type="http://schemas.openxmlformats.org/officeDocument/2006/relationships/hyperlink" Target="https://en.wikipedia.org/wiki/Pulse-width_modulation" TargetMode="External"/><Relationship Id="rId2" Type="http://schemas.openxmlformats.org/officeDocument/2006/relationships/hyperlink" Target="https://en.wikipedia.org/wiki/Pulse-width_modulation" TargetMode="External"/><Relationship Id="rId3" Type="http://schemas.openxmlformats.org/officeDocument/2006/relationships/image" Target="../media/image32.png"/><Relationship Id="rId4" Type="http://schemas.openxmlformats.org/officeDocument/2006/relationships/image" Target="../media/image33.png"/><Relationship Id="rId5" Type="http://schemas.openxmlformats.org/officeDocument/2006/relationships/image" Target="../media/image34.png"/><Relationship Id="rId6" Type="http://schemas.openxmlformats.org/officeDocument/2006/relationships/slideLayout" Target="../slideLayouts/slideLayout9.xml"/>
</Relationships>
</file>

<file path=ppt/slides/_rels/slide21.xml.rels><?xml version="1.0" encoding="UTF-8"?>
<Relationships xmlns="http://schemas.openxmlformats.org/package/2006/relationships"><Relationship Id="rId1" Type="http://schemas.openxmlformats.org/officeDocument/2006/relationships/image" Target="../media/image35.png"/><Relationship Id="rId2" Type="http://schemas.openxmlformats.org/officeDocument/2006/relationships/slideLayout" Target="../slideLayouts/slideLayout9.xml"/>
</Relationships>
</file>

<file path=ppt/slides/_rels/slide22.xml.rels><?xml version="1.0" encoding="UTF-8"?>
<Relationships xmlns="http://schemas.openxmlformats.org/package/2006/relationships"><Relationship Id="rId1" Type="http://schemas.openxmlformats.org/officeDocument/2006/relationships/image" Target="../media/image36.png"/><Relationship Id="rId2" Type="http://schemas.openxmlformats.org/officeDocument/2006/relationships/slideLayout" Target="../slideLayouts/slideLayout9.xml"/>
</Relationships>
</file>

<file path=ppt/slides/_rels/slide23.xml.rels><?xml version="1.0" encoding="UTF-8"?>
<Relationships xmlns="http://schemas.openxmlformats.org/package/2006/relationships"><Relationship Id="rId1" Type="http://schemas.openxmlformats.org/officeDocument/2006/relationships/slideLayout" Target="../slideLayouts/slideLayout9.xml"/>
</Relationships>
</file>

<file path=ppt/slides/_rels/slide3.xml.rels><?xml version="1.0" encoding="UTF-8"?>
<Relationships xmlns="http://schemas.openxmlformats.org/package/2006/relationships"><Relationship Id="rId1" Type="http://schemas.openxmlformats.org/officeDocument/2006/relationships/image" Target="../media/image2.jpeg"/><Relationship Id="rId2" Type="http://schemas.openxmlformats.org/officeDocument/2006/relationships/slideLayout" Target="../slideLayouts/slideLayout9.xml"/>
</Relationships>
</file>

<file path=ppt/slides/_rels/slide4.xml.rels><?xml version="1.0" encoding="UTF-8"?>
<Relationships xmlns="http://schemas.openxmlformats.org/package/2006/relationships"><Relationship Id="rId1" Type="http://schemas.openxmlformats.org/officeDocument/2006/relationships/image" Target="../media/image3.jpeg"/><Relationship Id="rId2" Type="http://schemas.openxmlformats.org/officeDocument/2006/relationships/slideLayout" Target="../slideLayouts/slideLayout9.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9.xml"/>
</Relationships>
</file>

<file path=ppt/slides/_rels/slide6.xml.rels><?xml version="1.0" encoding="UTF-8"?>
<Relationships xmlns="http://schemas.openxmlformats.org/package/2006/relationships"><Relationship Id="rId1" Type="http://schemas.openxmlformats.org/officeDocument/2006/relationships/image" Target="../media/image4.jpeg"/><Relationship Id="rId2" Type="http://schemas.openxmlformats.org/officeDocument/2006/relationships/slideLayout" Target="../slideLayouts/slideLayout9.xml"/>
</Relationships>
</file>

<file path=ppt/slides/_rels/slide7.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9.xml"/>
</Relationships>
</file>

<file path=ppt/slides/_rels/slide8.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image" Target="../media/image7.png"/><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slideLayout" Target="../slideLayouts/slideLayout9.xml"/>
</Relationships>
</file>

<file path=ppt/slides/_rels/slide9.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image" Target="../media/image11.png"/><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slideLayout" Target="../slideLayouts/slideLayout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d9eff1"/>
        </a:solidFill>
      </p:bgPr>
    </p:bg>
    <p:spTree>
      <p:nvGrpSpPr>
        <p:cNvPr id="1" name=""/>
        <p:cNvGrpSpPr/>
        <p:nvPr/>
      </p:nvGrpSpPr>
      <p:grpSpPr>
        <a:xfrm>
          <a:off x="0" y="0"/>
          <a:ext cx="0" cy="0"/>
          <a:chOff x="0" y="0"/>
          <a:chExt cx="0" cy="0"/>
        </a:xfrm>
      </p:grpSpPr>
      <p:sp>
        <p:nvSpPr>
          <p:cNvPr id="40" name="TextBox 4"/>
          <p:cNvSpPr/>
          <p:nvPr/>
        </p:nvSpPr>
        <p:spPr>
          <a:xfrm>
            <a:off x="720000" y="445320"/>
            <a:ext cx="12546360" cy="4114440"/>
          </a:xfrm>
          <a:prstGeom prst="rect">
            <a:avLst/>
          </a:prstGeom>
          <a:noFill/>
          <a:ln w="0">
            <a:noFill/>
          </a:ln>
        </p:spPr>
        <p:style>
          <a:lnRef idx="0"/>
          <a:fillRef idx="0"/>
          <a:effectRef idx="0"/>
          <a:fontRef idx="minor"/>
        </p:style>
        <p:txBody>
          <a:bodyPr lIns="0" rIns="0" tIns="0" bIns="0" anchor="t">
            <a:spAutoFit/>
          </a:bodyPr>
          <a:p>
            <a:pPr defTabSz="914400">
              <a:lnSpc>
                <a:spcPts val="16200"/>
              </a:lnSpc>
            </a:pPr>
            <a:r>
              <a:rPr b="0" lang="en-GB" sz="13500" spc="-1" strike="noStrike">
                <a:solidFill>
                  <a:srgbClr val="000000"/>
                </a:solidFill>
                <a:latin typeface="Ubuntu"/>
                <a:ea typeface="DejaVu Sans"/>
              </a:rPr>
              <a:t>IoT</a:t>
            </a:r>
            <a:endParaRPr b="0" lang="pt-PT" sz="13500" spc="-1" strike="noStrike">
              <a:solidFill>
                <a:srgbClr val="000000"/>
              </a:solidFill>
              <a:latin typeface="Arial"/>
            </a:endParaRPr>
          </a:p>
          <a:p>
            <a:pPr defTabSz="914400">
              <a:lnSpc>
                <a:spcPts val="16200"/>
              </a:lnSpc>
            </a:pPr>
            <a:r>
              <a:rPr b="0" lang="en-GB" sz="13500" spc="-1" strike="noStrike">
                <a:solidFill>
                  <a:srgbClr val="000000"/>
                </a:solidFill>
                <a:latin typeface="Ubuntu"/>
                <a:ea typeface="DejaVu Sans"/>
              </a:rPr>
              <a:t>Workshop</a:t>
            </a:r>
            <a:endParaRPr b="0" lang="pt-PT" sz="13500" spc="-1" strike="noStrike">
              <a:solidFill>
                <a:srgbClr val="000000"/>
              </a:solidFill>
              <a:latin typeface="Arial"/>
            </a:endParaRPr>
          </a:p>
        </p:txBody>
      </p:sp>
      <p:sp>
        <p:nvSpPr>
          <p:cNvPr id="41" name=""/>
          <p:cNvSpPr/>
          <p:nvPr/>
        </p:nvSpPr>
        <p:spPr>
          <a:xfrm>
            <a:off x="720000" y="4860000"/>
            <a:ext cx="8816400" cy="123876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r>
              <a:rPr b="0" lang="en-GB" sz="2800" spc="-1" strike="noStrike">
                <a:solidFill>
                  <a:srgbClr val="000000"/>
                </a:solidFill>
                <a:latin typeface="Ubuntu"/>
                <a:ea typeface="DejaVu Sans"/>
              </a:rPr>
              <a:t>A small introduction to the DIY spirit, electronics and programming with the Arduino Framework.</a:t>
            </a:r>
            <a:endParaRPr b="0" lang="pt-PT" sz="2800" spc="-1" strike="noStrike">
              <a:solidFill>
                <a:srgbClr val="000000"/>
              </a:solidFill>
              <a:latin typeface="Arial"/>
            </a:endParaRPr>
          </a:p>
        </p:txBody>
      </p:sp>
      <p:sp>
        <p:nvSpPr>
          <p:cNvPr id="42" name="TextBox 3"/>
          <p:cNvSpPr/>
          <p:nvPr/>
        </p:nvSpPr>
        <p:spPr>
          <a:xfrm>
            <a:off x="689040" y="8680680"/>
            <a:ext cx="5774400" cy="700560"/>
          </a:xfrm>
          <a:prstGeom prst="rect">
            <a:avLst/>
          </a:prstGeom>
          <a:noFill/>
          <a:ln w="0">
            <a:noFill/>
          </a:ln>
        </p:spPr>
        <p:style>
          <a:lnRef idx="0"/>
          <a:fillRef idx="0"/>
          <a:effectRef idx="0"/>
          <a:fontRef idx="minor"/>
        </p:style>
        <p:txBody>
          <a:bodyPr lIns="0" rIns="0" tIns="0" bIns="0" anchor="b">
            <a:spAutoFit/>
          </a:bodyPr>
          <a:p>
            <a:pPr defTabSz="914400">
              <a:lnSpc>
                <a:spcPct val="100000"/>
              </a:lnSpc>
            </a:pPr>
            <a:r>
              <a:rPr b="0" lang="en-GB" sz="2400" spc="-1" strike="noStrike">
                <a:solidFill>
                  <a:srgbClr val="000000"/>
                </a:solidFill>
                <a:latin typeface="Ubuntu"/>
                <a:ea typeface="DejaVu Sans"/>
              </a:rPr>
              <a:t>José Eduardo Ferreira da Costa</a:t>
            </a:r>
            <a:endParaRPr b="0" lang="pt-PT" sz="2400" spc="-1" strike="noStrike">
              <a:solidFill>
                <a:srgbClr val="000000"/>
              </a:solidFill>
              <a:latin typeface="Arial"/>
            </a:endParaRPr>
          </a:p>
          <a:p>
            <a:pPr defTabSz="914400">
              <a:lnSpc>
                <a:spcPct val="100000"/>
              </a:lnSpc>
            </a:pPr>
            <a:r>
              <a:rPr b="0" lang="en-GB" sz="2200" spc="-1" strike="noStrike">
                <a:solidFill>
                  <a:srgbClr val="000000"/>
                </a:solidFill>
                <a:latin typeface="Ubuntu"/>
                <a:ea typeface="DejaVu Sans"/>
              </a:rPr>
              <a:t>&lt;</a:t>
            </a:r>
            <a:r>
              <a:rPr b="0" lang="en-GB" sz="2200" spc="-1" strike="noStrike" u="sng">
                <a:solidFill>
                  <a:srgbClr val="0000ff"/>
                </a:solidFill>
                <a:uFillTx/>
                <a:latin typeface="Ubuntu"/>
                <a:ea typeface="DejaVu Sans"/>
                <a:hlinkClick r:id="rId1"/>
              </a:rPr>
              <a:t>up201907216@edu.fe.up.pt</a:t>
            </a:r>
            <a:r>
              <a:rPr b="0" lang="en-GB" sz="2200" spc="-1" strike="noStrike">
                <a:solidFill>
                  <a:srgbClr val="000000"/>
                </a:solidFill>
                <a:latin typeface="Ubuntu"/>
                <a:ea typeface="DejaVu Sans"/>
              </a:rPr>
              <a:t>&gt;</a:t>
            </a:r>
            <a:endParaRPr b="0" lang="pt-PT" sz="2200" spc="-1" strike="noStrike">
              <a:solidFill>
                <a:srgbClr val="000000"/>
              </a:solidFill>
              <a:latin typeface="Arial"/>
            </a:endParaRPr>
          </a:p>
        </p:txBody>
      </p:sp>
      <p:pic>
        <p:nvPicPr>
          <p:cNvPr id="43" name="" descr=""/>
          <p:cNvPicPr/>
          <p:nvPr/>
        </p:nvPicPr>
        <p:blipFill>
          <a:blip r:embed="rId2"/>
          <a:stretch/>
        </p:blipFill>
        <p:spPr>
          <a:xfrm>
            <a:off x="14848200" y="6876000"/>
            <a:ext cx="2467080" cy="2519280"/>
          </a:xfrm>
          <a:prstGeom prst="rect">
            <a:avLst/>
          </a:prstGeom>
          <a:ln w="0">
            <a:noFill/>
          </a:ln>
        </p:spPr>
      </p:pic>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d9eff1"/>
        </a:solidFill>
      </p:bgPr>
    </p:bg>
    <p:spTree>
      <p:nvGrpSpPr>
        <p:cNvPr id="1" name=""/>
        <p:cNvGrpSpPr/>
        <p:nvPr/>
      </p:nvGrpSpPr>
      <p:grpSpPr>
        <a:xfrm>
          <a:off x="0" y="0"/>
          <a:ext cx="0" cy="0"/>
          <a:chOff x="0" y="0"/>
          <a:chExt cx="0" cy="0"/>
        </a:xfrm>
      </p:grpSpPr>
      <p:sp>
        <p:nvSpPr>
          <p:cNvPr id="113" name=""/>
          <p:cNvSpPr/>
          <p:nvPr/>
        </p:nvSpPr>
        <p:spPr>
          <a:xfrm>
            <a:off x="540000" y="2880000"/>
            <a:ext cx="8996400" cy="5219640"/>
          </a:xfrm>
          <a:prstGeom prst="rect">
            <a:avLst/>
          </a:prstGeom>
          <a:noFill/>
          <a:ln w="0">
            <a:noFill/>
          </a:ln>
        </p:spPr>
        <p:style>
          <a:lnRef idx="0"/>
          <a:fillRef idx="0"/>
          <a:effectRef idx="0"/>
          <a:fontRef idx="minor"/>
        </p:style>
        <p:txBody>
          <a:bodyPr lIns="90000" rIns="90000" tIns="45000" bIns="45000" anchor="t">
            <a:noAutofit/>
          </a:bodyPr>
          <a:p>
            <a:pPr marL="216000" indent="-216000" algn="just">
              <a:lnSpc>
                <a:spcPct val="100000"/>
              </a:lnSpc>
              <a:buClr>
                <a:srgbClr val="000000"/>
              </a:buClr>
              <a:buSzPct val="55000"/>
              <a:buFont typeface="Wingdings" charset="2"/>
              <a:buChar char=""/>
            </a:pPr>
            <a:r>
              <a:rPr b="0" lang="en-GB" sz="2800" spc="-1" strike="noStrike">
                <a:solidFill>
                  <a:srgbClr val="000000"/>
                </a:solidFill>
                <a:latin typeface="Ubuntu"/>
                <a:ea typeface="Noto Sans CJK SC"/>
              </a:rPr>
              <a:t>Used to limit currents and voltages in your circuit</a:t>
            </a:r>
            <a:endParaRPr b="0" lang="pt-PT" sz="2800" spc="-1" strike="noStrike">
              <a:solidFill>
                <a:srgbClr val="000000"/>
              </a:solidFill>
              <a:latin typeface="Arial"/>
            </a:endParaRPr>
          </a:p>
          <a:p>
            <a:pPr algn="just">
              <a:lnSpc>
                <a:spcPct val="100000"/>
              </a:lnSpc>
            </a:pPr>
            <a:endParaRPr b="0" lang="pt-PT" sz="2800" spc="-1" strike="noStrike">
              <a:solidFill>
                <a:srgbClr val="000000"/>
              </a:solidFill>
              <a:latin typeface="Arial"/>
            </a:endParaRPr>
          </a:p>
          <a:p>
            <a:pPr marL="216000" indent="-216000" algn="just">
              <a:lnSpc>
                <a:spcPct val="100000"/>
              </a:lnSpc>
              <a:buClr>
                <a:srgbClr val="000000"/>
              </a:buClr>
              <a:buSzPct val="55000"/>
              <a:buFont typeface="Wingdings" charset="2"/>
              <a:buChar char=""/>
            </a:pPr>
            <a:r>
              <a:rPr b="0" lang="en-GB" sz="2800" spc="-1" strike="noStrike">
                <a:solidFill>
                  <a:srgbClr val="000000"/>
                </a:solidFill>
                <a:latin typeface="Ubuntu"/>
                <a:ea typeface="Noto Sans CJK SC"/>
              </a:rPr>
              <a:t>Are characterized by their Impedance/Resistance (Ω, Ohm)</a:t>
            </a:r>
            <a:endParaRPr b="0" lang="pt-PT" sz="2800" spc="-1" strike="noStrike">
              <a:solidFill>
                <a:srgbClr val="000000"/>
              </a:solidFill>
              <a:latin typeface="Arial"/>
            </a:endParaRPr>
          </a:p>
          <a:p>
            <a:pPr algn="just">
              <a:lnSpc>
                <a:spcPct val="100000"/>
              </a:lnSpc>
            </a:pPr>
            <a:endParaRPr b="0" lang="pt-PT" sz="2800" spc="-1" strike="noStrike">
              <a:solidFill>
                <a:srgbClr val="000000"/>
              </a:solidFill>
              <a:latin typeface="Arial"/>
            </a:endParaRPr>
          </a:p>
          <a:p>
            <a:pPr marL="216000" indent="-216000" algn="just">
              <a:lnSpc>
                <a:spcPct val="100000"/>
              </a:lnSpc>
              <a:buClr>
                <a:srgbClr val="000000"/>
              </a:buClr>
              <a:buSzPct val="55000"/>
              <a:buFont typeface="Wingdings" charset="2"/>
              <a:buChar char=""/>
            </a:pPr>
            <a:r>
              <a:rPr b="0" lang="en-GB" sz="2800" spc="-1" strike="noStrike">
                <a:solidFill>
                  <a:srgbClr val="000000"/>
                </a:solidFill>
                <a:latin typeface="Ubuntu"/>
                <a:ea typeface="Noto Sans CJK SC"/>
              </a:rPr>
              <a:t>Also used to establish stable baselines for measurements</a:t>
            </a:r>
            <a:endParaRPr b="0" lang="pt-PT" sz="2800" spc="-1" strike="noStrike">
              <a:solidFill>
                <a:srgbClr val="000000"/>
              </a:solidFill>
              <a:latin typeface="Arial"/>
            </a:endParaRPr>
          </a:p>
          <a:p>
            <a:pPr algn="just">
              <a:lnSpc>
                <a:spcPct val="100000"/>
              </a:lnSpc>
            </a:pPr>
            <a:endParaRPr b="0" lang="pt-PT" sz="2800" spc="-1" strike="noStrike">
              <a:solidFill>
                <a:srgbClr val="000000"/>
              </a:solidFill>
              <a:latin typeface="Arial"/>
            </a:endParaRPr>
          </a:p>
          <a:p>
            <a:pPr marL="216000" indent="-216000" algn="just">
              <a:lnSpc>
                <a:spcPct val="100000"/>
              </a:lnSpc>
              <a:buClr>
                <a:srgbClr val="000000"/>
              </a:buClr>
              <a:buSzPct val="55000"/>
              <a:buFont typeface="Wingdings" charset="2"/>
              <a:buChar char=""/>
            </a:pPr>
            <a:r>
              <a:rPr b="0" lang="en-GB" sz="2800" spc="-1" strike="noStrike">
                <a:solidFill>
                  <a:srgbClr val="000000"/>
                </a:solidFill>
                <a:latin typeface="Ubuntu"/>
                <a:ea typeface="Noto Sans CJK SC"/>
              </a:rPr>
              <a:t>Carbon resistors are colour coded to represent their resistance value: Use this website to do the conversion:</a:t>
            </a:r>
            <a:r>
              <a:rPr b="0" lang="en-GB" sz="2800" spc="-1" strike="noStrike" u="sng">
                <a:solidFill>
                  <a:srgbClr val="0000ff"/>
                </a:solidFill>
                <a:uFillTx/>
                <a:latin typeface="Ubuntu"/>
                <a:ea typeface="Noto Sans CJK SC"/>
                <a:hlinkClick r:id="rId1"/>
              </a:rPr>
              <a:t>http://www.dannyg.com/examples/res2/resistor.htm</a:t>
            </a:r>
            <a:endParaRPr b="0" lang="pt-PT" sz="2800" spc="-1" strike="noStrike">
              <a:solidFill>
                <a:srgbClr val="000000"/>
              </a:solidFill>
              <a:latin typeface="Arial"/>
            </a:endParaRPr>
          </a:p>
          <a:p>
            <a:pPr algn="just">
              <a:lnSpc>
                <a:spcPct val="100000"/>
              </a:lnSpc>
            </a:pPr>
            <a:endParaRPr b="0" lang="pt-PT" sz="2800" spc="-1" strike="noStrike">
              <a:solidFill>
                <a:srgbClr val="000000"/>
              </a:solidFill>
              <a:latin typeface="Arial"/>
            </a:endParaRPr>
          </a:p>
        </p:txBody>
      </p:sp>
      <p:grpSp>
        <p:nvGrpSpPr>
          <p:cNvPr id="114" name="Group 10"/>
          <p:cNvGrpSpPr/>
          <p:nvPr/>
        </p:nvGrpSpPr>
        <p:grpSpPr>
          <a:xfrm>
            <a:off x="546840" y="745200"/>
            <a:ext cx="11194200" cy="1371600"/>
            <a:chOff x="546840" y="745200"/>
            <a:chExt cx="11194200" cy="1371600"/>
          </a:xfrm>
        </p:grpSpPr>
        <p:sp>
          <p:nvSpPr>
            <p:cNvPr id="115" name="TextBox 13"/>
            <p:cNvSpPr/>
            <p:nvPr/>
          </p:nvSpPr>
          <p:spPr>
            <a:xfrm>
              <a:off x="546840" y="745200"/>
              <a:ext cx="11194200" cy="1371600"/>
            </a:xfrm>
            <a:prstGeom prst="rect">
              <a:avLst/>
            </a:prstGeom>
            <a:noFill/>
            <a:ln w="0">
              <a:noFill/>
            </a:ln>
          </p:spPr>
          <p:style>
            <a:lnRef idx="0"/>
            <a:fillRef idx="0"/>
            <a:effectRef idx="0"/>
            <a:fontRef idx="minor"/>
          </p:style>
          <p:txBody>
            <a:bodyPr lIns="0" rIns="0" tIns="0" bIns="0" anchor="t">
              <a:spAutoFit/>
            </a:bodyPr>
            <a:p>
              <a:pPr defTabSz="914400">
                <a:lnSpc>
                  <a:spcPts val="10800"/>
                </a:lnSpc>
                <a:tabLst>
                  <a:tab algn="l" pos="0"/>
                </a:tabLst>
              </a:pPr>
              <a:r>
                <a:rPr b="0" lang="en-US" sz="8000" spc="-1" strike="noStrike">
                  <a:solidFill>
                    <a:srgbClr val="000000"/>
                  </a:solidFill>
                  <a:latin typeface="Ubuntu"/>
                  <a:ea typeface="DejaVu Sans"/>
                </a:rPr>
                <a:t>Resistor</a:t>
              </a:r>
              <a:endParaRPr b="0" lang="pt-PT" sz="8000" spc="-1" strike="noStrike">
                <a:solidFill>
                  <a:srgbClr val="000000"/>
                </a:solidFill>
                <a:latin typeface="Arial"/>
              </a:endParaRPr>
            </a:p>
          </p:txBody>
        </p:sp>
      </p:grpSp>
      <p:sp>
        <p:nvSpPr>
          <p:cNvPr id="116" name=""/>
          <p:cNvSpPr/>
          <p:nvPr/>
        </p:nvSpPr>
        <p:spPr>
          <a:xfrm>
            <a:off x="17460000" y="9746280"/>
            <a:ext cx="457200" cy="356040"/>
          </a:xfrm>
          <a:prstGeom prst="rect">
            <a:avLst/>
          </a:prstGeom>
          <a:noFill/>
          <a:ln w="0">
            <a:noFill/>
          </a:ln>
        </p:spPr>
        <p:style>
          <a:lnRef idx="0"/>
          <a:fillRef idx="0"/>
          <a:effectRef idx="0"/>
          <a:fontRef idx="minor"/>
        </p:style>
        <p:txBody>
          <a:bodyPr lIns="90000" rIns="90000" tIns="45000" bIns="45000" anchor="t">
            <a:noAutofit/>
          </a:bodyPr>
          <a:p>
            <a:pPr algn="r">
              <a:lnSpc>
                <a:spcPct val="100000"/>
              </a:lnSpc>
            </a:pPr>
            <a:fld id="{4242219D-F87B-402A-9AA7-A1F4AC747C1A}" type="slidenum">
              <a:rPr b="1" lang="en-GB" sz="1800" spc="-1" strike="noStrike">
                <a:solidFill>
                  <a:srgbClr val="000000"/>
                </a:solidFill>
                <a:latin typeface="Ubuntu Condensed"/>
                <a:ea typeface="DejaVu Sans"/>
              </a:rPr>
              <a:t>&lt;número&gt;</a:t>
            </a:fld>
            <a:endParaRPr b="0" lang="pt-PT" sz="1800" spc="-1" strike="noStrike">
              <a:solidFill>
                <a:srgbClr val="000000"/>
              </a:solidFill>
              <a:latin typeface="Arial"/>
            </a:endParaRPr>
          </a:p>
        </p:txBody>
      </p:sp>
      <p:grpSp>
        <p:nvGrpSpPr>
          <p:cNvPr id="117" name=""/>
          <p:cNvGrpSpPr/>
          <p:nvPr/>
        </p:nvGrpSpPr>
        <p:grpSpPr>
          <a:xfrm>
            <a:off x="363960" y="205200"/>
            <a:ext cx="17564400" cy="329760"/>
            <a:chOff x="363960" y="205200"/>
            <a:chExt cx="17564400" cy="329760"/>
          </a:xfrm>
        </p:grpSpPr>
        <p:sp>
          <p:nvSpPr>
            <p:cNvPr id="118" name="TextBox 6"/>
            <p:cNvSpPr/>
            <p:nvPr/>
          </p:nvSpPr>
          <p:spPr>
            <a:xfrm>
              <a:off x="14403960" y="205200"/>
              <a:ext cx="3524400" cy="329760"/>
            </a:xfrm>
            <a:prstGeom prst="rect">
              <a:avLst/>
            </a:prstGeom>
            <a:noFill/>
            <a:ln w="0">
              <a:noFill/>
            </a:ln>
          </p:spPr>
          <p:style>
            <a:lnRef idx="0"/>
            <a:fillRef idx="0"/>
            <a:effectRef idx="0"/>
            <a:fontRef idx="minor"/>
          </p:style>
          <p:txBody>
            <a:bodyPr lIns="0" rIns="0" tIns="0" bIns="0" anchor="t">
              <a:spAutoFit/>
            </a:bodyPr>
            <a:p>
              <a:pPr algn="r" defTabSz="914400">
                <a:lnSpc>
                  <a:spcPts val="2599"/>
                </a:lnSpc>
                <a:tabLst>
                  <a:tab algn="l" pos="0"/>
                </a:tabLst>
              </a:pPr>
              <a:r>
                <a:rPr b="0" lang="en-GB" sz="1800" spc="-1" strike="noStrike">
                  <a:solidFill>
                    <a:srgbClr val="000000"/>
                  </a:solidFill>
                  <a:latin typeface="Ubuntu"/>
                  <a:ea typeface="DejaVu Sans"/>
                </a:rPr>
                <a:t>NIAEFEUP</a:t>
              </a:r>
              <a:endParaRPr b="0" lang="pt-PT" sz="1800" spc="-1" strike="noStrike">
                <a:solidFill>
                  <a:srgbClr val="000000"/>
                </a:solidFill>
                <a:latin typeface="Arial"/>
              </a:endParaRPr>
            </a:p>
          </p:txBody>
        </p:sp>
        <p:sp>
          <p:nvSpPr>
            <p:cNvPr id="119" name="TextBox 7"/>
            <p:cNvSpPr/>
            <p:nvPr/>
          </p:nvSpPr>
          <p:spPr>
            <a:xfrm>
              <a:off x="363960" y="205200"/>
              <a:ext cx="1432080" cy="329760"/>
            </a:xfrm>
            <a:prstGeom prst="rect">
              <a:avLst/>
            </a:prstGeom>
            <a:noFill/>
            <a:ln w="0">
              <a:noFill/>
            </a:ln>
          </p:spPr>
          <p:style>
            <a:lnRef idx="0"/>
            <a:fillRef idx="0"/>
            <a:effectRef idx="0"/>
            <a:fontRef idx="minor"/>
          </p:style>
          <p:txBody>
            <a:bodyPr wrap="none" lIns="0" rIns="0" tIns="0" bIns="0" anchor="t">
              <a:spAutoFit/>
            </a:bodyPr>
            <a:p>
              <a:pPr algn="r" defTabSz="914400">
                <a:lnSpc>
                  <a:spcPts val="2599"/>
                </a:lnSpc>
                <a:tabLst>
                  <a:tab algn="l" pos="0"/>
                </a:tabLst>
              </a:pPr>
              <a:r>
                <a:rPr b="0" lang="en-GB" sz="1800" spc="-1" strike="noStrike">
                  <a:solidFill>
                    <a:srgbClr val="000000"/>
                  </a:solidFill>
                  <a:latin typeface="Ubuntu"/>
                  <a:ea typeface="DejaVu Sans"/>
                </a:rPr>
                <a:t>IoT Workshop</a:t>
              </a:r>
              <a:endParaRPr b="0" lang="pt-PT" sz="1800" spc="-1" strike="noStrike">
                <a:solidFill>
                  <a:srgbClr val="000000"/>
                </a:solidFill>
                <a:latin typeface="Arial"/>
              </a:endParaRPr>
            </a:p>
          </p:txBody>
        </p:sp>
      </p:grpSp>
      <p:pic>
        <p:nvPicPr>
          <p:cNvPr id="120" name="" descr=""/>
          <p:cNvPicPr/>
          <p:nvPr/>
        </p:nvPicPr>
        <p:blipFill>
          <a:blip r:embed="rId2"/>
          <a:stretch/>
        </p:blipFill>
        <p:spPr>
          <a:xfrm>
            <a:off x="11160000" y="2715480"/>
            <a:ext cx="6047640" cy="4018680"/>
          </a:xfrm>
          <a:prstGeom prst="rect">
            <a:avLst/>
          </a:prstGeom>
          <a:ln w="0">
            <a:noFill/>
          </a:ln>
        </p:spPr>
      </p:pic>
      <p:pic>
        <p:nvPicPr>
          <p:cNvPr id="121" name="" descr=""/>
          <p:cNvPicPr/>
          <p:nvPr/>
        </p:nvPicPr>
        <p:blipFill>
          <a:blip r:embed="rId3"/>
          <a:stretch/>
        </p:blipFill>
        <p:spPr>
          <a:xfrm>
            <a:off x="13637160" y="7283160"/>
            <a:ext cx="1356480" cy="1356480"/>
          </a:xfrm>
          <a:prstGeom prst="rect">
            <a:avLst/>
          </a:prstGeom>
          <a:ln w="0">
            <a:noFill/>
          </a:ln>
        </p:spPr>
      </p:pic>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d9eff1"/>
        </a:solidFill>
      </p:bgPr>
    </p:bg>
    <p:spTree>
      <p:nvGrpSpPr>
        <p:cNvPr id="1" name=""/>
        <p:cNvGrpSpPr/>
        <p:nvPr/>
      </p:nvGrpSpPr>
      <p:grpSpPr>
        <a:xfrm>
          <a:off x="0" y="0"/>
          <a:ext cx="0" cy="0"/>
          <a:chOff x="0" y="0"/>
          <a:chExt cx="0" cy="0"/>
        </a:xfrm>
      </p:grpSpPr>
      <p:sp>
        <p:nvSpPr>
          <p:cNvPr id="122" name=""/>
          <p:cNvSpPr/>
          <p:nvPr/>
        </p:nvSpPr>
        <p:spPr>
          <a:xfrm>
            <a:off x="540000" y="3240000"/>
            <a:ext cx="8996400" cy="5219640"/>
          </a:xfrm>
          <a:prstGeom prst="rect">
            <a:avLst/>
          </a:prstGeom>
          <a:noFill/>
          <a:ln w="0">
            <a:noFill/>
          </a:ln>
        </p:spPr>
        <p:style>
          <a:lnRef idx="0"/>
          <a:fillRef idx="0"/>
          <a:effectRef idx="0"/>
          <a:fontRef idx="minor"/>
        </p:style>
        <p:txBody>
          <a:bodyPr lIns="90000" rIns="90000" tIns="45000" bIns="45000" anchor="t">
            <a:noAutofit/>
          </a:bodyPr>
          <a:p>
            <a:pPr marL="216000" indent="-216000" algn="just">
              <a:lnSpc>
                <a:spcPct val="100000"/>
              </a:lnSpc>
              <a:buClr>
                <a:srgbClr val="000000"/>
              </a:buClr>
              <a:buSzPct val="55000"/>
              <a:buFont typeface="Wingdings" charset="2"/>
              <a:buChar char=""/>
            </a:pPr>
            <a:r>
              <a:rPr b="0" lang="en-GB" sz="2800" spc="-1" strike="noStrike">
                <a:solidFill>
                  <a:srgbClr val="000000"/>
                </a:solidFill>
                <a:latin typeface="Ubuntu"/>
                <a:ea typeface="Noto Sans CJK SC"/>
              </a:rPr>
              <a:t>Semiconductor device used that allows current to flow in one direction but not in the opposite direction</a:t>
            </a:r>
            <a:endParaRPr b="0" lang="pt-PT" sz="2800" spc="-1" strike="noStrike">
              <a:solidFill>
                <a:srgbClr val="000000"/>
              </a:solidFill>
              <a:latin typeface="Arial"/>
            </a:endParaRPr>
          </a:p>
          <a:p>
            <a:pPr algn="just">
              <a:lnSpc>
                <a:spcPct val="100000"/>
              </a:lnSpc>
            </a:pPr>
            <a:endParaRPr b="0" lang="pt-PT" sz="2800" spc="-1" strike="noStrike">
              <a:solidFill>
                <a:srgbClr val="000000"/>
              </a:solidFill>
              <a:latin typeface="Arial"/>
            </a:endParaRPr>
          </a:p>
          <a:p>
            <a:pPr marL="216000" indent="-216000" algn="just">
              <a:lnSpc>
                <a:spcPct val="100000"/>
              </a:lnSpc>
              <a:buClr>
                <a:srgbClr val="000000"/>
              </a:buClr>
              <a:buSzPct val="55000"/>
              <a:buFont typeface="Wingdings" charset="2"/>
              <a:buChar char=""/>
            </a:pPr>
            <a:r>
              <a:rPr b="0" lang="en-GB" sz="2800" spc="-1" strike="noStrike">
                <a:solidFill>
                  <a:srgbClr val="000000"/>
                </a:solidFill>
                <a:latin typeface="Ubuntu"/>
                <a:ea typeface="Noto Sans CJK SC"/>
              </a:rPr>
              <a:t>It has a positive (+) terminal, called cathode, and a negative (-) terminal, called anode</a:t>
            </a:r>
            <a:endParaRPr b="0" lang="pt-PT" sz="2800" spc="-1" strike="noStrike">
              <a:solidFill>
                <a:srgbClr val="000000"/>
              </a:solidFill>
              <a:latin typeface="Arial"/>
            </a:endParaRPr>
          </a:p>
          <a:p>
            <a:pPr algn="just">
              <a:lnSpc>
                <a:spcPct val="100000"/>
              </a:lnSpc>
            </a:pPr>
            <a:endParaRPr b="0" lang="pt-PT" sz="2800" spc="-1" strike="noStrike">
              <a:solidFill>
                <a:srgbClr val="000000"/>
              </a:solidFill>
              <a:latin typeface="Arial"/>
            </a:endParaRPr>
          </a:p>
          <a:p>
            <a:pPr marL="216000" indent="-216000" algn="just">
              <a:lnSpc>
                <a:spcPct val="100000"/>
              </a:lnSpc>
              <a:buClr>
                <a:srgbClr val="000000"/>
              </a:buClr>
              <a:buSzPct val="55000"/>
              <a:buFont typeface="Wingdings" charset="2"/>
              <a:buChar char=""/>
            </a:pPr>
            <a:r>
              <a:rPr b="0" lang="en-GB" sz="2800" spc="-1" strike="noStrike">
                <a:solidFill>
                  <a:srgbClr val="000000"/>
                </a:solidFill>
                <a:latin typeface="Ubuntu"/>
                <a:ea typeface="Noto Sans CJK SC"/>
              </a:rPr>
              <a:t>Several types of diodes, being the most common the light emitting diode, abbreviated to LED</a:t>
            </a:r>
            <a:endParaRPr b="0" lang="pt-PT" sz="2800" spc="-1" strike="noStrike">
              <a:solidFill>
                <a:srgbClr val="000000"/>
              </a:solidFill>
              <a:latin typeface="Arial"/>
            </a:endParaRPr>
          </a:p>
          <a:p>
            <a:pPr algn="just">
              <a:lnSpc>
                <a:spcPct val="100000"/>
              </a:lnSpc>
            </a:pPr>
            <a:endParaRPr b="0" lang="pt-PT" sz="2800" spc="-1" strike="noStrike">
              <a:solidFill>
                <a:srgbClr val="000000"/>
              </a:solidFill>
              <a:latin typeface="Arial"/>
            </a:endParaRPr>
          </a:p>
        </p:txBody>
      </p:sp>
      <p:grpSp>
        <p:nvGrpSpPr>
          <p:cNvPr id="123" name="Group 11"/>
          <p:cNvGrpSpPr/>
          <p:nvPr/>
        </p:nvGrpSpPr>
        <p:grpSpPr>
          <a:xfrm>
            <a:off x="546840" y="745200"/>
            <a:ext cx="11194200" cy="1371600"/>
            <a:chOff x="546840" y="745200"/>
            <a:chExt cx="11194200" cy="1371600"/>
          </a:xfrm>
        </p:grpSpPr>
        <p:sp>
          <p:nvSpPr>
            <p:cNvPr id="124" name="TextBox 14"/>
            <p:cNvSpPr/>
            <p:nvPr/>
          </p:nvSpPr>
          <p:spPr>
            <a:xfrm>
              <a:off x="546840" y="745200"/>
              <a:ext cx="11194200" cy="1371600"/>
            </a:xfrm>
            <a:prstGeom prst="rect">
              <a:avLst/>
            </a:prstGeom>
            <a:noFill/>
            <a:ln w="0">
              <a:noFill/>
            </a:ln>
          </p:spPr>
          <p:style>
            <a:lnRef idx="0"/>
            <a:fillRef idx="0"/>
            <a:effectRef idx="0"/>
            <a:fontRef idx="minor"/>
          </p:style>
          <p:txBody>
            <a:bodyPr lIns="0" rIns="0" tIns="0" bIns="0" anchor="t">
              <a:spAutoFit/>
            </a:bodyPr>
            <a:p>
              <a:pPr defTabSz="914400">
                <a:lnSpc>
                  <a:spcPts val="10800"/>
                </a:lnSpc>
                <a:tabLst>
                  <a:tab algn="l" pos="0"/>
                </a:tabLst>
              </a:pPr>
              <a:r>
                <a:rPr b="0" lang="en-US" sz="8000" spc="-1" strike="noStrike">
                  <a:solidFill>
                    <a:srgbClr val="000000"/>
                  </a:solidFill>
                  <a:latin typeface="Ubuntu"/>
                  <a:ea typeface="DejaVu Sans"/>
                </a:rPr>
                <a:t>Diode</a:t>
              </a:r>
              <a:endParaRPr b="0" lang="pt-PT" sz="8000" spc="-1" strike="noStrike">
                <a:solidFill>
                  <a:srgbClr val="000000"/>
                </a:solidFill>
                <a:latin typeface="Arial"/>
              </a:endParaRPr>
            </a:p>
          </p:txBody>
        </p:sp>
      </p:grpSp>
      <p:sp>
        <p:nvSpPr>
          <p:cNvPr id="125" name=""/>
          <p:cNvSpPr/>
          <p:nvPr/>
        </p:nvSpPr>
        <p:spPr>
          <a:xfrm>
            <a:off x="17460000" y="9746280"/>
            <a:ext cx="457200" cy="356040"/>
          </a:xfrm>
          <a:prstGeom prst="rect">
            <a:avLst/>
          </a:prstGeom>
          <a:noFill/>
          <a:ln w="0">
            <a:noFill/>
          </a:ln>
        </p:spPr>
        <p:style>
          <a:lnRef idx="0"/>
          <a:fillRef idx="0"/>
          <a:effectRef idx="0"/>
          <a:fontRef idx="minor"/>
        </p:style>
        <p:txBody>
          <a:bodyPr lIns="90000" rIns="90000" tIns="45000" bIns="45000" anchor="t">
            <a:noAutofit/>
          </a:bodyPr>
          <a:p>
            <a:pPr algn="r">
              <a:lnSpc>
                <a:spcPct val="100000"/>
              </a:lnSpc>
            </a:pPr>
            <a:fld id="{3350689F-0537-4ADB-B009-51A3C725F384}" type="slidenum">
              <a:rPr b="1" lang="en-GB" sz="1800" spc="-1" strike="noStrike">
                <a:solidFill>
                  <a:srgbClr val="000000"/>
                </a:solidFill>
                <a:latin typeface="Ubuntu Condensed"/>
                <a:ea typeface="DejaVu Sans"/>
              </a:rPr>
              <a:t>&lt;número&gt;</a:t>
            </a:fld>
            <a:endParaRPr b="0" lang="pt-PT" sz="1800" spc="-1" strike="noStrike">
              <a:solidFill>
                <a:srgbClr val="000000"/>
              </a:solidFill>
              <a:latin typeface="Arial"/>
            </a:endParaRPr>
          </a:p>
        </p:txBody>
      </p:sp>
      <p:grpSp>
        <p:nvGrpSpPr>
          <p:cNvPr id="126" name=""/>
          <p:cNvGrpSpPr/>
          <p:nvPr/>
        </p:nvGrpSpPr>
        <p:grpSpPr>
          <a:xfrm>
            <a:off x="363960" y="205200"/>
            <a:ext cx="17564400" cy="329760"/>
            <a:chOff x="363960" y="205200"/>
            <a:chExt cx="17564400" cy="329760"/>
          </a:xfrm>
        </p:grpSpPr>
        <p:sp>
          <p:nvSpPr>
            <p:cNvPr id="127" name="TextBox 6"/>
            <p:cNvSpPr/>
            <p:nvPr/>
          </p:nvSpPr>
          <p:spPr>
            <a:xfrm>
              <a:off x="14403960" y="205200"/>
              <a:ext cx="3524400" cy="329760"/>
            </a:xfrm>
            <a:prstGeom prst="rect">
              <a:avLst/>
            </a:prstGeom>
            <a:noFill/>
            <a:ln w="0">
              <a:noFill/>
            </a:ln>
          </p:spPr>
          <p:style>
            <a:lnRef idx="0"/>
            <a:fillRef idx="0"/>
            <a:effectRef idx="0"/>
            <a:fontRef idx="minor"/>
          </p:style>
          <p:txBody>
            <a:bodyPr lIns="0" rIns="0" tIns="0" bIns="0" anchor="t">
              <a:spAutoFit/>
            </a:bodyPr>
            <a:p>
              <a:pPr algn="r" defTabSz="914400">
                <a:lnSpc>
                  <a:spcPts val="2599"/>
                </a:lnSpc>
                <a:tabLst>
                  <a:tab algn="l" pos="0"/>
                </a:tabLst>
              </a:pPr>
              <a:r>
                <a:rPr b="0" lang="en-GB" sz="1800" spc="-1" strike="noStrike">
                  <a:solidFill>
                    <a:srgbClr val="000000"/>
                  </a:solidFill>
                  <a:latin typeface="Ubuntu"/>
                  <a:ea typeface="DejaVu Sans"/>
                </a:rPr>
                <a:t>NIAEFEUP</a:t>
              </a:r>
              <a:endParaRPr b="0" lang="pt-PT" sz="1800" spc="-1" strike="noStrike">
                <a:solidFill>
                  <a:srgbClr val="000000"/>
                </a:solidFill>
                <a:latin typeface="Arial"/>
              </a:endParaRPr>
            </a:p>
          </p:txBody>
        </p:sp>
        <p:sp>
          <p:nvSpPr>
            <p:cNvPr id="128" name="TextBox 7"/>
            <p:cNvSpPr/>
            <p:nvPr/>
          </p:nvSpPr>
          <p:spPr>
            <a:xfrm>
              <a:off x="363960" y="205200"/>
              <a:ext cx="1432080" cy="329760"/>
            </a:xfrm>
            <a:prstGeom prst="rect">
              <a:avLst/>
            </a:prstGeom>
            <a:noFill/>
            <a:ln w="0">
              <a:noFill/>
            </a:ln>
          </p:spPr>
          <p:style>
            <a:lnRef idx="0"/>
            <a:fillRef idx="0"/>
            <a:effectRef idx="0"/>
            <a:fontRef idx="minor"/>
          </p:style>
          <p:txBody>
            <a:bodyPr wrap="none" lIns="0" rIns="0" tIns="0" bIns="0" anchor="t">
              <a:spAutoFit/>
            </a:bodyPr>
            <a:p>
              <a:pPr algn="r" defTabSz="914400">
                <a:lnSpc>
                  <a:spcPts val="2599"/>
                </a:lnSpc>
                <a:tabLst>
                  <a:tab algn="l" pos="0"/>
                </a:tabLst>
              </a:pPr>
              <a:r>
                <a:rPr b="0" lang="en-GB" sz="1800" spc="-1" strike="noStrike">
                  <a:solidFill>
                    <a:srgbClr val="000000"/>
                  </a:solidFill>
                  <a:latin typeface="Ubuntu"/>
                  <a:ea typeface="DejaVu Sans"/>
                </a:rPr>
                <a:t>IoT Workshop</a:t>
              </a:r>
              <a:endParaRPr b="0" lang="pt-PT" sz="1800" spc="-1" strike="noStrike">
                <a:solidFill>
                  <a:srgbClr val="000000"/>
                </a:solidFill>
                <a:latin typeface="Arial"/>
              </a:endParaRPr>
            </a:p>
          </p:txBody>
        </p:sp>
      </p:grpSp>
      <p:pic>
        <p:nvPicPr>
          <p:cNvPr id="129" name="" descr=""/>
          <p:cNvPicPr/>
          <p:nvPr/>
        </p:nvPicPr>
        <p:blipFill>
          <a:blip r:embed="rId1"/>
          <a:stretch/>
        </p:blipFill>
        <p:spPr>
          <a:xfrm>
            <a:off x="9916920" y="3240000"/>
            <a:ext cx="3942720" cy="2961720"/>
          </a:xfrm>
          <a:prstGeom prst="rect">
            <a:avLst/>
          </a:prstGeom>
          <a:ln w="0">
            <a:noFill/>
          </a:ln>
        </p:spPr>
      </p:pic>
      <p:pic>
        <p:nvPicPr>
          <p:cNvPr id="130" name="" descr=""/>
          <p:cNvPicPr/>
          <p:nvPr/>
        </p:nvPicPr>
        <p:blipFill>
          <a:blip r:embed="rId2"/>
          <a:stretch/>
        </p:blipFill>
        <p:spPr>
          <a:xfrm>
            <a:off x="14171760" y="3240000"/>
            <a:ext cx="3827880" cy="2858760"/>
          </a:xfrm>
          <a:prstGeom prst="rect">
            <a:avLst/>
          </a:prstGeom>
          <a:ln w="0">
            <a:noFill/>
          </a:ln>
        </p:spPr>
      </p:pic>
      <p:pic>
        <p:nvPicPr>
          <p:cNvPr id="131" name="" descr=""/>
          <p:cNvPicPr/>
          <p:nvPr/>
        </p:nvPicPr>
        <p:blipFill>
          <a:blip r:embed="rId3"/>
          <a:stretch/>
        </p:blipFill>
        <p:spPr>
          <a:xfrm>
            <a:off x="11160000" y="6480000"/>
            <a:ext cx="1439640" cy="1439640"/>
          </a:xfrm>
          <a:prstGeom prst="rect">
            <a:avLst/>
          </a:prstGeom>
          <a:ln w="0">
            <a:noFill/>
          </a:ln>
        </p:spPr>
      </p:pic>
      <p:pic>
        <p:nvPicPr>
          <p:cNvPr id="132" name="" descr=""/>
          <p:cNvPicPr/>
          <p:nvPr/>
        </p:nvPicPr>
        <p:blipFill>
          <a:blip r:embed="rId4"/>
          <a:stretch/>
        </p:blipFill>
        <p:spPr>
          <a:xfrm>
            <a:off x="15480000" y="6480000"/>
            <a:ext cx="1439640" cy="1439640"/>
          </a:xfrm>
          <a:prstGeom prst="rect">
            <a:avLst/>
          </a:prstGeom>
          <a:ln w="0">
            <a:noFill/>
          </a:ln>
        </p:spPr>
      </p:pic>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d9eff1"/>
        </a:solidFill>
      </p:bgPr>
    </p:bg>
    <p:spTree>
      <p:nvGrpSpPr>
        <p:cNvPr id="1" name=""/>
        <p:cNvGrpSpPr/>
        <p:nvPr/>
      </p:nvGrpSpPr>
      <p:grpSpPr>
        <a:xfrm>
          <a:off x="0" y="0"/>
          <a:ext cx="0" cy="0"/>
          <a:chOff x="0" y="0"/>
          <a:chExt cx="0" cy="0"/>
        </a:xfrm>
      </p:grpSpPr>
      <p:sp>
        <p:nvSpPr>
          <p:cNvPr id="133" name=""/>
          <p:cNvSpPr/>
          <p:nvPr/>
        </p:nvSpPr>
        <p:spPr>
          <a:xfrm>
            <a:off x="543240" y="4500000"/>
            <a:ext cx="8996400" cy="1979640"/>
          </a:xfrm>
          <a:prstGeom prst="rect">
            <a:avLst/>
          </a:prstGeom>
          <a:noFill/>
          <a:ln w="0">
            <a:noFill/>
          </a:ln>
        </p:spPr>
        <p:style>
          <a:lnRef idx="0"/>
          <a:fillRef idx="0"/>
          <a:effectRef idx="0"/>
          <a:fontRef idx="minor"/>
        </p:style>
        <p:txBody>
          <a:bodyPr lIns="90000" rIns="90000" tIns="45000" bIns="45000" anchor="t">
            <a:noAutofit/>
          </a:bodyPr>
          <a:p>
            <a:pPr marL="216000" indent="-216000" algn="just">
              <a:lnSpc>
                <a:spcPct val="100000"/>
              </a:lnSpc>
              <a:buClr>
                <a:srgbClr val="000000"/>
              </a:buClr>
              <a:buSzPct val="55000"/>
              <a:buFont typeface="Wingdings" charset="2"/>
              <a:buChar char=""/>
            </a:pPr>
            <a:r>
              <a:rPr b="0" lang="en-GB" sz="2800" spc="-1" strike="noStrike">
                <a:solidFill>
                  <a:srgbClr val="000000"/>
                </a:solidFill>
                <a:latin typeface="Ubuntu"/>
                <a:ea typeface="Noto Sans CJK SC"/>
              </a:rPr>
              <a:t>Temporarily store electric charges in an electric field</a:t>
            </a:r>
            <a:endParaRPr b="0" lang="pt-PT" sz="2800" spc="-1" strike="noStrike">
              <a:solidFill>
                <a:srgbClr val="000000"/>
              </a:solidFill>
              <a:latin typeface="Arial"/>
            </a:endParaRPr>
          </a:p>
          <a:p>
            <a:pPr algn="just">
              <a:lnSpc>
                <a:spcPct val="100000"/>
              </a:lnSpc>
            </a:pPr>
            <a:endParaRPr b="0" lang="pt-PT" sz="2800" spc="-1" strike="noStrike">
              <a:solidFill>
                <a:srgbClr val="000000"/>
              </a:solidFill>
              <a:latin typeface="Arial"/>
            </a:endParaRPr>
          </a:p>
          <a:p>
            <a:pPr marL="216000" indent="-216000" algn="just">
              <a:lnSpc>
                <a:spcPct val="100000"/>
              </a:lnSpc>
              <a:buClr>
                <a:srgbClr val="000000"/>
              </a:buClr>
              <a:buSzPct val="55000"/>
              <a:buFont typeface="Wingdings" charset="2"/>
              <a:buChar char=""/>
            </a:pPr>
            <a:r>
              <a:rPr b="0" lang="en-GB" sz="2800" spc="-1" strike="noStrike">
                <a:solidFill>
                  <a:srgbClr val="000000"/>
                </a:solidFill>
                <a:latin typeface="Ubuntu"/>
                <a:ea typeface="Noto Sans CJK SC"/>
              </a:rPr>
              <a:t>Used to smooth out varying voltage DC power supplies</a:t>
            </a:r>
            <a:endParaRPr b="0" lang="pt-PT" sz="2800" spc="-1" strike="noStrike">
              <a:solidFill>
                <a:srgbClr val="000000"/>
              </a:solidFill>
              <a:latin typeface="Arial"/>
            </a:endParaRPr>
          </a:p>
          <a:p>
            <a:pPr algn="just">
              <a:lnSpc>
                <a:spcPct val="100000"/>
              </a:lnSpc>
            </a:pPr>
            <a:endParaRPr b="0" lang="pt-PT" sz="2800" spc="-1" strike="noStrike">
              <a:solidFill>
                <a:srgbClr val="000000"/>
              </a:solidFill>
              <a:latin typeface="Arial"/>
            </a:endParaRPr>
          </a:p>
          <a:p>
            <a:pPr marL="216000" indent="-216000" algn="just">
              <a:lnSpc>
                <a:spcPct val="100000"/>
              </a:lnSpc>
              <a:buClr>
                <a:srgbClr val="000000"/>
              </a:buClr>
              <a:buSzPct val="55000"/>
              <a:buFont typeface="Wingdings" charset="2"/>
              <a:buChar char=""/>
            </a:pPr>
            <a:r>
              <a:rPr b="0" lang="en-GB" sz="2800" spc="-1" strike="noStrike">
                <a:solidFill>
                  <a:srgbClr val="000000"/>
                </a:solidFill>
                <a:latin typeface="Ubuntu"/>
                <a:ea typeface="Noto Sans CJK SC"/>
              </a:rPr>
              <a:t>Unit of measurement is the Farad (F)</a:t>
            </a:r>
            <a:endParaRPr b="0" lang="pt-PT" sz="2800" spc="-1" strike="noStrike">
              <a:solidFill>
                <a:srgbClr val="000000"/>
              </a:solidFill>
              <a:latin typeface="Arial"/>
            </a:endParaRPr>
          </a:p>
          <a:p>
            <a:pPr algn="just">
              <a:lnSpc>
                <a:spcPct val="100000"/>
              </a:lnSpc>
            </a:pPr>
            <a:endParaRPr b="0" lang="pt-PT" sz="2800" spc="-1" strike="noStrike">
              <a:solidFill>
                <a:srgbClr val="000000"/>
              </a:solidFill>
              <a:latin typeface="Arial"/>
            </a:endParaRPr>
          </a:p>
        </p:txBody>
      </p:sp>
      <p:grpSp>
        <p:nvGrpSpPr>
          <p:cNvPr id="134" name="Group 16"/>
          <p:cNvGrpSpPr/>
          <p:nvPr/>
        </p:nvGrpSpPr>
        <p:grpSpPr>
          <a:xfrm>
            <a:off x="546840" y="745200"/>
            <a:ext cx="11194200" cy="1371600"/>
            <a:chOff x="546840" y="745200"/>
            <a:chExt cx="11194200" cy="1371600"/>
          </a:xfrm>
        </p:grpSpPr>
        <p:sp>
          <p:nvSpPr>
            <p:cNvPr id="135" name="TextBox 18"/>
            <p:cNvSpPr/>
            <p:nvPr/>
          </p:nvSpPr>
          <p:spPr>
            <a:xfrm>
              <a:off x="546840" y="745200"/>
              <a:ext cx="11194200" cy="1371600"/>
            </a:xfrm>
            <a:prstGeom prst="rect">
              <a:avLst/>
            </a:prstGeom>
            <a:noFill/>
            <a:ln w="0">
              <a:noFill/>
            </a:ln>
          </p:spPr>
          <p:style>
            <a:lnRef idx="0"/>
            <a:fillRef idx="0"/>
            <a:effectRef idx="0"/>
            <a:fontRef idx="minor"/>
          </p:style>
          <p:txBody>
            <a:bodyPr lIns="0" rIns="0" tIns="0" bIns="0" anchor="t">
              <a:spAutoFit/>
            </a:bodyPr>
            <a:p>
              <a:pPr defTabSz="914400">
                <a:lnSpc>
                  <a:spcPts val="10800"/>
                </a:lnSpc>
                <a:tabLst>
                  <a:tab algn="l" pos="0"/>
                </a:tabLst>
              </a:pPr>
              <a:r>
                <a:rPr b="0" lang="en-US" sz="8000" spc="-1" strike="noStrike">
                  <a:solidFill>
                    <a:srgbClr val="000000"/>
                  </a:solidFill>
                  <a:latin typeface="Ubuntu"/>
                  <a:ea typeface="DejaVu Sans"/>
                </a:rPr>
                <a:t>Capacitors</a:t>
              </a:r>
              <a:endParaRPr b="0" lang="pt-PT" sz="8000" spc="-1" strike="noStrike">
                <a:solidFill>
                  <a:srgbClr val="000000"/>
                </a:solidFill>
                <a:latin typeface="Arial"/>
              </a:endParaRPr>
            </a:p>
          </p:txBody>
        </p:sp>
      </p:grpSp>
      <p:sp>
        <p:nvSpPr>
          <p:cNvPr id="136" name=""/>
          <p:cNvSpPr/>
          <p:nvPr/>
        </p:nvSpPr>
        <p:spPr>
          <a:xfrm>
            <a:off x="17460000" y="9746280"/>
            <a:ext cx="457200" cy="356040"/>
          </a:xfrm>
          <a:prstGeom prst="rect">
            <a:avLst/>
          </a:prstGeom>
          <a:noFill/>
          <a:ln w="0">
            <a:noFill/>
          </a:ln>
        </p:spPr>
        <p:style>
          <a:lnRef idx="0"/>
          <a:fillRef idx="0"/>
          <a:effectRef idx="0"/>
          <a:fontRef idx="minor"/>
        </p:style>
        <p:txBody>
          <a:bodyPr lIns="90000" rIns="90000" tIns="45000" bIns="45000" anchor="t">
            <a:noAutofit/>
          </a:bodyPr>
          <a:p>
            <a:pPr algn="r">
              <a:lnSpc>
                <a:spcPct val="100000"/>
              </a:lnSpc>
            </a:pPr>
            <a:fld id="{2478DF9E-EA49-4928-B246-FA306F90D1E0}" type="slidenum">
              <a:rPr b="1" lang="en-GB" sz="1800" spc="-1" strike="noStrike">
                <a:solidFill>
                  <a:srgbClr val="000000"/>
                </a:solidFill>
                <a:latin typeface="Ubuntu Condensed"/>
                <a:ea typeface="DejaVu Sans"/>
              </a:rPr>
              <a:t>&lt;número&gt;</a:t>
            </a:fld>
            <a:endParaRPr b="0" lang="pt-PT" sz="1800" spc="-1" strike="noStrike">
              <a:solidFill>
                <a:srgbClr val="000000"/>
              </a:solidFill>
              <a:latin typeface="Arial"/>
            </a:endParaRPr>
          </a:p>
        </p:txBody>
      </p:sp>
      <p:grpSp>
        <p:nvGrpSpPr>
          <p:cNvPr id="137" name=""/>
          <p:cNvGrpSpPr/>
          <p:nvPr/>
        </p:nvGrpSpPr>
        <p:grpSpPr>
          <a:xfrm>
            <a:off x="363960" y="205200"/>
            <a:ext cx="17564400" cy="329760"/>
            <a:chOff x="363960" y="205200"/>
            <a:chExt cx="17564400" cy="329760"/>
          </a:xfrm>
        </p:grpSpPr>
        <p:sp>
          <p:nvSpPr>
            <p:cNvPr id="138" name="TextBox 6"/>
            <p:cNvSpPr/>
            <p:nvPr/>
          </p:nvSpPr>
          <p:spPr>
            <a:xfrm>
              <a:off x="14403960" y="205200"/>
              <a:ext cx="3524400" cy="329760"/>
            </a:xfrm>
            <a:prstGeom prst="rect">
              <a:avLst/>
            </a:prstGeom>
            <a:noFill/>
            <a:ln w="0">
              <a:noFill/>
            </a:ln>
          </p:spPr>
          <p:style>
            <a:lnRef idx="0"/>
            <a:fillRef idx="0"/>
            <a:effectRef idx="0"/>
            <a:fontRef idx="minor"/>
          </p:style>
          <p:txBody>
            <a:bodyPr lIns="0" rIns="0" tIns="0" bIns="0" anchor="t">
              <a:spAutoFit/>
            </a:bodyPr>
            <a:p>
              <a:pPr algn="r" defTabSz="914400">
                <a:lnSpc>
                  <a:spcPts val="2599"/>
                </a:lnSpc>
                <a:tabLst>
                  <a:tab algn="l" pos="0"/>
                </a:tabLst>
              </a:pPr>
              <a:r>
                <a:rPr b="0" lang="en-GB" sz="1800" spc="-1" strike="noStrike">
                  <a:solidFill>
                    <a:srgbClr val="000000"/>
                  </a:solidFill>
                  <a:latin typeface="Ubuntu"/>
                  <a:ea typeface="DejaVu Sans"/>
                </a:rPr>
                <a:t>NIAEFEUP</a:t>
              </a:r>
              <a:endParaRPr b="0" lang="pt-PT" sz="1800" spc="-1" strike="noStrike">
                <a:solidFill>
                  <a:srgbClr val="000000"/>
                </a:solidFill>
                <a:latin typeface="Arial"/>
              </a:endParaRPr>
            </a:p>
          </p:txBody>
        </p:sp>
        <p:sp>
          <p:nvSpPr>
            <p:cNvPr id="139" name="TextBox 7"/>
            <p:cNvSpPr/>
            <p:nvPr/>
          </p:nvSpPr>
          <p:spPr>
            <a:xfrm>
              <a:off x="363960" y="205200"/>
              <a:ext cx="1432080" cy="329760"/>
            </a:xfrm>
            <a:prstGeom prst="rect">
              <a:avLst/>
            </a:prstGeom>
            <a:noFill/>
            <a:ln w="0">
              <a:noFill/>
            </a:ln>
          </p:spPr>
          <p:style>
            <a:lnRef idx="0"/>
            <a:fillRef idx="0"/>
            <a:effectRef idx="0"/>
            <a:fontRef idx="minor"/>
          </p:style>
          <p:txBody>
            <a:bodyPr wrap="none" lIns="0" rIns="0" tIns="0" bIns="0" anchor="t">
              <a:spAutoFit/>
            </a:bodyPr>
            <a:p>
              <a:pPr algn="r" defTabSz="914400">
                <a:lnSpc>
                  <a:spcPts val="2599"/>
                </a:lnSpc>
                <a:tabLst>
                  <a:tab algn="l" pos="0"/>
                </a:tabLst>
              </a:pPr>
              <a:r>
                <a:rPr b="0" lang="en-GB" sz="1800" spc="-1" strike="noStrike">
                  <a:solidFill>
                    <a:srgbClr val="000000"/>
                  </a:solidFill>
                  <a:latin typeface="Ubuntu"/>
                  <a:ea typeface="DejaVu Sans"/>
                </a:rPr>
                <a:t>IoT Workshop</a:t>
              </a:r>
              <a:endParaRPr b="0" lang="pt-PT" sz="1800" spc="-1" strike="noStrike">
                <a:solidFill>
                  <a:srgbClr val="000000"/>
                </a:solidFill>
                <a:latin typeface="Arial"/>
              </a:endParaRPr>
            </a:p>
          </p:txBody>
        </p:sp>
      </p:grpSp>
      <p:pic>
        <p:nvPicPr>
          <p:cNvPr id="140" name="" descr=""/>
          <p:cNvPicPr/>
          <p:nvPr/>
        </p:nvPicPr>
        <p:blipFill>
          <a:blip r:embed="rId1"/>
          <a:stretch/>
        </p:blipFill>
        <p:spPr>
          <a:xfrm>
            <a:off x="10970640" y="3060000"/>
            <a:ext cx="5949000" cy="3959640"/>
          </a:xfrm>
          <a:prstGeom prst="rect">
            <a:avLst/>
          </a:prstGeom>
          <a:ln w="0">
            <a:noFill/>
          </a:ln>
        </p:spPr>
      </p:pic>
      <p:pic>
        <p:nvPicPr>
          <p:cNvPr id="141" name="" descr=""/>
          <p:cNvPicPr/>
          <p:nvPr/>
        </p:nvPicPr>
        <p:blipFill>
          <a:blip r:embed="rId2"/>
          <a:stretch/>
        </p:blipFill>
        <p:spPr>
          <a:xfrm>
            <a:off x="13310640" y="7380000"/>
            <a:ext cx="1439640" cy="1439640"/>
          </a:xfrm>
          <a:prstGeom prst="rect">
            <a:avLst/>
          </a:prstGeom>
          <a:ln w="0">
            <a:noFill/>
          </a:ln>
        </p:spPr>
      </p:pic>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d9eff1"/>
        </a:solidFill>
      </p:bgPr>
    </p:bg>
    <p:spTree>
      <p:nvGrpSpPr>
        <p:cNvPr id="1" name=""/>
        <p:cNvGrpSpPr/>
        <p:nvPr/>
      </p:nvGrpSpPr>
      <p:grpSpPr>
        <a:xfrm>
          <a:off x="0" y="0"/>
          <a:ext cx="0" cy="0"/>
          <a:chOff x="0" y="0"/>
          <a:chExt cx="0" cy="0"/>
        </a:xfrm>
      </p:grpSpPr>
      <p:sp>
        <p:nvSpPr>
          <p:cNvPr id="142" name=""/>
          <p:cNvSpPr/>
          <p:nvPr/>
        </p:nvSpPr>
        <p:spPr>
          <a:xfrm>
            <a:off x="540000" y="3240000"/>
            <a:ext cx="8996400" cy="5219640"/>
          </a:xfrm>
          <a:prstGeom prst="rect">
            <a:avLst/>
          </a:prstGeom>
          <a:noFill/>
          <a:ln w="0">
            <a:noFill/>
          </a:ln>
        </p:spPr>
        <p:style>
          <a:lnRef idx="0"/>
          <a:fillRef idx="0"/>
          <a:effectRef idx="0"/>
          <a:fontRef idx="minor"/>
        </p:style>
        <p:txBody>
          <a:bodyPr lIns="90000" rIns="90000" tIns="45000" bIns="45000" anchor="t">
            <a:noAutofit/>
          </a:bodyPr>
          <a:p>
            <a:pPr marL="216000" indent="-216000" algn="just">
              <a:lnSpc>
                <a:spcPct val="100000"/>
              </a:lnSpc>
              <a:buClr>
                <a:srgbClr val="000000"/>
              </a:buClr>
              <a:buSzPct val="55000"/>
              <a:buFont typeface="Wingdings" charset="2"/>
              <a:buChar char=""/>
            </a:pPr>
            <a:r>
              <a:rPr b="0" lang="en-GB" sz="2800" spc="-1" strike="noStrike">
                <a:solidFill>
                  <a:srgbClr val="000000"/>
                </a:solidFill>
                <a:latin typeface="Ubuntu"/>
                <a:ea typeface="Noto Sans CJK SC"/>
              </a:rPr>
              <a:t>Semiconductor device used to switch or amplify signals and power</a:t>
            </a:r>
            <a:endParaRPr b="0" lang="pt-PT" sz="2800" spc="-1" strike="noStrike">
              <a:solidFill>
                <a:srgbClr val="000000"/>
              </a:solidFill>
              <a:latin typeface="Arial"/>
            </a:endParaRPr>
          </a:p>
          <a:p>
            <a:pPr algn="just">
              <a:lnSpc>
                <a:spcPct val="100000"/>
              </a:lnSpc>
            </a:pPr>
            <a:endParaRPr b="0" lang="pt-PT" sz="2800" spc="-1" strike="noStrike">
              <a:solidFill>
                <a:srgbClr val="000000"/>
              </a:solidFill>
              <a:latin typeface="Arial"/>
            </a:endParaRPr>
          </a:p>
          <a:p>
            <a:pPr marL="216000" indent="-216000" algn="just">
              <a:lnSpc>
                <a:spcPct val="100000"/>
              </a:lnSpc>
              <a:buClr>
                <a:srgbClr val="000000"/>
              </a:buClr>
              <a:buSzPct val="55000"/>
              <a:buFont typeface="Wingdings" charset="2"/>
              <a:buChar char=""/>
            </a:pPr>
            <a:r>
              <a:rPr b="0" lang="en-GB" sz="2800" spc="-1" strike="noStrike">
                <a:solidFill>
                  <a:srgbClr val="000000"/>
                </a:solidFill>
                <a:latin typeface="Ubuntu"/>
                <a:ea typeface="Noto Sans CJK SC"/>
              </a:rPr>
              <a:t>Voltages and currents applied in one side can control voltages and currents on the other side</a:t>
            </a:r>
            <a:endParaRPr b="0" lang="pt-PT" sz="2800" spc="-1" strike="noStrike">
              <a:solidFill>
                <a:srgbClr val="000000"/>
              </a:solidFill>
              <a:latin typeface="Arial"/>
            </a:endParaRPr>
          </a:p>
          <a:p>
            <a:pPr algn="just">
              <a:lnSpc>
                <a:spcPct val="100000"/>
              </a:lnSpc>
            </a:pPr>
            <a:endParaRPr b="0" lang="pt-PT" sz="2800" spc="-1" strike="noStrike">
              <a:solidFill>
                <a:srgbClr val="000000"/>
              </a:solidFill>
              <a:latin typeface="Arial"/>
            </a:endParaRPr>
          </a:p>
          <a:p>
            <a:pPr marL="216000" indent="-216000" algn="just">
              <a:lnSpc>
                <a:spcPct val="100000"/>
              </a:lnSpc>
              <a:buClr>
                <a:srgbClr val="000000"/>
              </a:buClr>
              <a:buSzPct val="55000"/>
              <a:buFont typeface="Wingdings" charset="2"/>
              <a:buChar char=""/>
            </a:pPr>
            <a:r>
              <a:rPr b="0" lang="en-GB" sz="2800" spc="-1" strike="noStrike">
                <a:solidFill>
                  <a:srgbClr val="000000"/>
                </a:solidFill>
                <a:latin typeface="Ubuntu"/>
                <a:ea typeface="Noto Sans CJK SC"/>
              </a:rPr>
              <a:t>Have very different types and working principles</a:t>
            </a:r>
            <a:endParaRPr b="0" lang="pt-PT" sz="2800" spc="-1" strike="noStrike">
              <a:solidFill>
                <a:srgbClr val="000000"/>
              </a:solidFill>
              <a:latin typeface="Arial"/>
            </a:endParaRPr>
          </a:p>
          <a:p>
            <a:pPr algn="just">
              <a:lnSpc>
                <a:spcPct val="100000"/>
              </a:lnSpc>
            </a:pPr>
            <a:endParaRPr b="0" lang="pt-PT" sz="2800" spc="-1" strike="noStrike">
              <a:solidFill>
                <a:srgbClr val="000000"/>
              </a:solidFill>
              <a:latin typeface="Arial"/>
            </a:endParaRPr>
          </a:p>
          <a:p>
            <a:pPr marL="216000" indent="-216000" algn="just">
              <a:lnSpc>
                <a:spcPct val="100000"/>
              </a:lnSpc>
              <a:buClr>
                <a:srgbClr val="000000"/>
              </a:buClr>
              <a:buSzPct val="55000"/>
              <a:buFont typeface="Wingdings" charset="2"/>
              <a:buChar char=""/>
            </a:pPr>
            <a:r>
              <a:rPr b="0" lang="en-GB" sz="2800" spc="-1" strike="noStrike">
                <a:solidFill>
                  <a:srgbClr val="000000"/>
                </a:solidFill>
                <a:latin typeface="Ubuntu"/>
                <a:ea typeface="Noto Sans CJK SC"/>
              </a:rPr>
              <a:t>It is considered by many one of the greatest inventions of the 20</a:t>
            </a:r>
            <a:r>
              <a:rPr b="0" lang="en-GB" sz="2800" spc="-1" strike="noStrike" baseline="33000">
                <a:solidFill>
                  <a:srgbClr val="000000"/>
                </a:solidFill>
                <a:latin typeface="Ubuntu"/>
                <a:ea typeface="Noto Sans CJK SC"/>
              </a:rPr>
              <a:t>th</a:t>
            </a:r>
            <a:r>
              <a:rPr b="0" lang="en-GB" sz="2800" spc="-1" strike="noStrike">
                <a:solidFill>
                  <a:srgbClr val="000000"/>
                </a:solidFill>
                <a:latin typeface="Ubuntu"/>
                <a:ea typeface="Noto Sans CJK SC"/>
              </a:rPr>
              <a:t> century, allowing for the development of modern electronics, as it replaced vacuum tubes and allowed circuit miniaturization </a:t>
            </a:r>
            <a:endParaRPr b="0" lang="pt-PT" sz="2800" spc="-1" strike="noStrike">
              <a:solidFill>
                <a:srgbClr val="000000"/>
              </a:solidFill>
              <a:latin typeface="Arial"/>
            </a:endParaRPr>
          </a:p>
          <a:p>
            <a:pPr algn="just">
              <a:lnSpc>
                <a:spcPct val="100000"/>
              </a:lnSpc>
            </a:pPr>
            <a:endParaRPr b="0" lang="pt-PT" sz="2800" spc="-1" strike="noStrike">
              <a:solidFill>
                <a:srgbClr val="000000"/>
              </a:solidFill>
              <a:latin typeface="Arial"/>
            </a:endParaRPr>
          </a:p>
        </p:txBody>
      </p:sp>
      <p:grpSp>
        <p:nvGrpSpPr>
          <p:cNvPr id="143" name="Group 17"/>
          <p:cNvGrpSpPr/>
          <p:nvPr/>
        </p:nvGrpSpPr>
        <p:grpSpPr>
          <a:xfrm>
            <a:off x="546840" y="745200"/>
            <a:ext cx="11194200" cy="1371600"/>
            <a:chOff x="546840" y="745200"/>
            <a:chExt cx="11194200" cy="1371600"/>
          </a:xfrm>
        </p:grpSpPr>
        <p:sp>
          <p:nvSpPr>
            <p:cNvPr id="144" name="TextBox 19"/>
            <p:cNvSpPr/>
            <p:nvPr/>
          </p:nvSpPr>
          <p:spPr>
            <a:xfrm>
              <a:off x="546840" y="745200"/>
              <a:ext cx="11194200" cy="1371600"/>
            </a:xfrm>
            <a:prstGeom prst="rect">
              <a:avLst/>
            </a:prstGeom>
            <a:noFill/>
            <a:ln w="0">
              <a:noFill/>
            </a:ln>
          </p:spPr>
          <p:style>
            <a:lnRef idx="0"/>
            <a:fillRef idx="0"/>
            <a:effectRef idx="0"/>
            <a:fontRef idx="minor"/>
          </p:style>
          <p:txBody>
            <a:bodyPr lIns="0" rIns="0" tIns="0" bIns="0" anchor="t">
              <a:spAutoFit/>
            </a:bodyPr>
            <a:p>
              <a:pPr defTabSz="914400">
                <a:lnSpc>
                  <a:spcPts val="10800"/>
                </a:lnSpc>
                <a:tabLst>
                  <a:tab algn="l" pos="0"/>
                </a:tabLst>
              </a:pPr>
              <a:r>
                <a:rPr b="0" lang="en-US" sz="8000" spc="-1" strike="noStrike">
                  <a:solidFill>
                    <a:srgbClr val="000000"/>
                  </a:solidFill>
                  <a:latin typeface="Ubuntu"/>
                  <a:ea typeface="DejaVu Sans"/>
                </a:rPr>
                <a:t>Transistor</a:t>
              </a:r>
              <a:endParaRPr b="0" lang="pt-PT" sz="8000" spc="-1" strike="noStrike">
                <a:solidFill>
                  <a:srgbClr val="000000"/>
                </a:solidFill>
                <a:latin typeface="Arial"/>
              </a:endParaRPr>
            </a:p>
          </p:txBody>
        </p:sp>
      </p:grpSp>
      <p:sp>
        <p:nvSpPr>
          <p:cNvPr id="145" name=""/>
          <p:cNvSpPr/>
          <p:nvPr/>
        </p:nvSpPr>
        <p:spPr>
          <a:xfrm>
            <a:off x="17460000" y="9746280"/>
            <a:ext cx="457200" cy="356040"/>
          </a:xfrm>
          <a:prstGeom prst="rect">
            <a:avLst/>
          </a:prstGeom>
          <a:noFill/>
          <a:ln w="0">
            <a:noFill/>
          </a:ln>
        </p:spPr>
        <p:style>
          <a:lnRef idx="0"/>
          <a:fillRef idx="0"/>
          <a:effectRef idx="0"/>
          <a:fontRef idx="minor"/>
        </p:style>
        <p:txBody>
          <a:bodyPr lIns="90000" rIns="90000" tIns="45000" bIns="45000" anchor="t">
            <a:noAutofit/>
          </a:bodyPr>
          <a:p>
            <a:pPr algn="r">
              <a:lnSpc>
                <a:spcPct val="100000"/>
              </a:lnSpc>
            </a:pPr>
            <a:fld id="{F1823CC1-3A3C-4E4A-8C97-8F23DA7D7C70}" type="slidenum">
              <a:rPr b="1" lang="en-GB" sz="1800" spc="-1" strike="noStrike">
                <a:solidFill>
                  <a:srgbClr val="000000"/>
                </a:solidFill>
                <a:latin typeface="Ubuntu Condensed"/>
                <a:ea typeface="DejaVu Sans"/>
              </a:rPr>
              <a:t>&lt;número&gt;</a:t>
            </a:fld>
            <a:endParaRPr b="0" lang="pt-PT" sz="1800" spc="-1" strike="noStrike">
              <a:solidFill>
                <a:srgbClr val="000000"/>
              </a:solidFill>
              <a:latin typeface="Arial"/>
            </a:endParaRPr>
          </a:p>
        </p:txBody>
      </p:sp>
      <p:grpSp>
        <p:nvGrpSpPr>
          <p:cNvPr id="146" name=""/>
          <p:cNvGrpSpPr/>
          <p:nvPr/>
        </p:nvGrpSpPr>
        <p:grpSpPr>
          <a:xfrm>
            <a:off x="363960" y="205200"/>
            <a:ext cx="17564400" cy="329760"/>
            <a:chOff x="363960" y="205200"/>
            <a:chExt cx="17564400" cy="329760"/>
          </a:xfrm>
        </p:grpSpPr>
        <p:sp>
          <p:nvSpPr>
            <p:cNvPr id="147" name="TextBox 6"/>
            <p:cNvSpPr/>
            <p:nvPr/>
          </p:nvSpPr>
          <p:spPr>
            <a:xfrm>
              <a:off x="14403960" y="205200"/>
              <a:ext cx="3524400" cy="329760"/>
            </a:xfrm>
            <a:prstGeom prst="rect">
              <a:avLst/>
            </a:prstGeom>
            <a:noFill/>
            <a:ln w="0">
              <a:noFill/>
            </a:ln>
          </p:spPr>
          <p:style>
            <a:lnRef idx="0"/>
            <a:fillRef idx="0"/>
            <a:effectRef idx="0"/>
            <a:fontRef idx="minor"/>
          </p:style>
          <p:txBody>
            <a:bodyPr lIns="0" rIns="0" tIns="0" bIns="0" anchor="t">
              <a:spAutoFit/>
            </a:bodyPr>
            <a:p>
              <a:pPr algn="r" defTabSz="914400">
                <a:lnSpc>
                  <a:spcPts val="2599"/>
                </a:lnSpc>
                <a:tabLst>
                  <a:tab algn="l" pos="0"/>
                </a:tabLst>
              </a:pPr>
              <a:r>
                <a:rPr b="0" lang="en-GB" sz="1800" spc="-1" strike="noStrike">
                  <a:solidFill>
                    <a:srgbClr val="000000"/>
                  </a:solidFill>
                  <a:latin typeface="Ubuntu"/>
                  <a:ea typeface="DejaVu Sans"/>
                </a:rPr>
                <a:t>NIAEFEUP</a:t>
              </a:r>
              <a:endParaRPr b="0" lang="pt-PT" sz="1800" spc="-1" strike="noStrike">
                <a:solidFill>
                  <a:srgbClr val="000000"/>
                </a:solidFill>
                <a:latin typeface="Arial"/>
              </a:endParaRPr>
            </a:p>
          </p:txBody>
        </p:sp>
        <p:sp>
          <p:nvSpPr>
            <p:cNvPr id="148" name="TextBox 7"/>
            <p:cNvSpPr/>
            <p:nvPr/>
          </p:nvSpPr>
          <p:spPr>
            <a:xfrm>
              <a:off x="363960" y="205200"/>
              <a:ext cx="1432080" cy="329760"/>
            </a:xfrm>
            <a:prstGeom prst="rect">
              <a:avLst/>
            </a:prstGeom>
            <a:noFill/>
            <a:ln w="0">
              <a:noFill/>
            </a:ln>
          </p:spPr>
          <p:style>
            <a:lnRef idx="0"/>
            <a:fillRef idx="0"/>
            <a:effectRef idx="0"/>
            <a:fontRef idx="minor"/>
          </p:style>
          <p:txBody>
            <a:bodyPr wrap="none" lIns="0" rIns="0" tIns="0" bIns="0" anchor="t">
              <a:spAutoFit/>
            </a:bodyPr>
            <a:p>
              <a:pPr algn="r" defTabSz="914400">
                <a:lnSpc>
                  <a:spcPts val="2599"/>
                </a:lnSpc>
                <a:tabLst>
                  <a:tab algn="l" pos="0"/>
                </a:tabLst>
              </a:pPr>
              <a:r>
                <a:rPr b="0" lang="en-GB" sz="1800" spc="-1" strike="noStrike">
                  <a:solidFill>
                    <a:srgbClr val="000000"/>
                  </a:solidFill>
                  <a:latin typeface="Ubuntu"/>
                  <a:ea typeface="DejaVu Sans"/>
                </a:rPr>
                <a:t>IoT Workshop</a:t>
              </a:r>
              <a:endParaRPr b="0" lang="pt-PT" sz="1800" spc="-1" strike="noStrike">
                <a:solidFill>
                  <a:srgbClr val="000000"/>
                </a:solidFill>
                <a:latin typeface="Arial"/>
              </a:endParaRPr>
            </a:p>
          </p:txBody>
        </p:sp>
      </p:grpSp>
      <p:pic>
        <p:nvPicPr>
          <p:cNvPr id="149" name="" descr=""/>
          <p:cNvPicPr/>
          <p:nvPr/>
        </p:nvPicPr>
        <p:blipFill>
          <a:blip r:embed="rId1"/>
          <a:stretch/>
        </p:blipFill>
        <p:spPr>
          <a:xfrm>
            <a:off x="12600000" y="5760000"/>
            <a:ext cx="3599640" cy="3599640"/>
          </a:xfrm>
          <a:prstGeom prst="rect">
            <a:avLst/>
          </a:prstGeom>
          <a:ln w="0">
            <a:noFill/>
          </a:ln>
        </p:spPr>
      </p:pic>
      <p:pic>
        <p:nvPicPr>
          <p:cNvPr id="150" name="" descr=""/>
          <p:cNvPicPr/>
          <p:nvPr/>
        </p:nvPicPr>
        <p:blipFill>
          <a:blip r:embed="rId2"/>
          <a:stretch/>
        </p:blipFill>
        <p:spPr>
          <a:xfrm>
            <a:off x="12060000" y="1399680"/>
            <a:ext cx="4679640" cy="3509640"/>
          </a:xfrm>
          <a:prstGeom prst="rect">
            <a:avLst/>
          </a:prstGeom>
          <a:ln w="0">
            <a:noFill/>
          </a:ln>
        </p:spPr>
      </p:pic>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d9eff1"/>
        </a:solidFill>
      </p:bgPr>
    </p:bg>
    <p:spTree>
      <p:nvGrpSpPr>
        <p:cNvPr id="1" name=""/>
        <p:cNvGrpSpPr/>
        <p:nvPr/>
      </p:nvGrpSpPr>
      <p:grpSpPr>
        <a:xfrm>
          <a:off x="0" y="0"/>
          <a:ext cx="0" cy="0"/>
          <a:chOff x="0" y="0"/>
          <a:chExt cx="0" cy="0"/>
        </a:xfrm>
      </p:grpSpPr>
      <p:sp>
        <p:nvSpPr>
          <p:cNvPr id="151" name=""/>
          <p:cNvSpPr/>
          <p:nvPr/>
        </p:nvSpPr>
        <p:spPr>
          <a:xfrm>
            <a:off x="543240" y="3780000"/>
            <a:ext cx="8996400" cy="3059640"/>
          </a:xfrm>
          <a:prstGeom prst="rect">
            <a:avLst/>
          </a:prstGeom>
          <a:noFill/>
          <a:ln w="0">
            <a:noFill/>
          </a:ln>
        </p:spPr>
        <p:style>
          <a:lnRef idx="0"/>
          <a:fillRef idx="0"/>
          <a:effectRef idx="0"/>
          <a:fontRef idx="minor"/>
        </p:style>
        <p:txBody>
          <a:bodyPr lIns="90000" rIns="90000" tIns="45000" bIns="45000" anchor="t">
            <a:noAutofit/>
          </a:bodyPr>
          <a:p>
            <a:pPr marL="216000" indent="-216000" algn="just">
              <a:lnSpc>
                <a:spcPct val="100000"/>
              </a:lnSpc>
              <a:buClr>
                <a:srgbClr val="000000"/>
              </a:buClr>
              <a:buSzPct val="55000"/>
              <a:buFont typeface="Wingdings" charset="2"/>
              <a:buChar char=""/>
            </a:pPr>
            <a:r>
              <a:rPr b="0" lang="en-GB" sz="2800" spc="-1" strike="noStrike">
                <a:solidFill>
                  <a:srgbClr val="000000"/>
                </a:solidFill>
                <a:latin typeface="Ubuntu"/>
                <a:ea typeface="Noto Sans CJK SC"/>
              </a:rPr>
              <a:t>This is a electronic circuit using miniaturized components to implement some functionality</a:t>
            </a:r>
            <a:endParaRPr b="0" lang="pt-PT" sz="2800" spc="-1" strike="noStrike">
              <a:solidFill>
                <a:srgbClr val="000000"/>
              </a:solidFill>
              <a:latin typeface="Arial"/>
            </a:endParaRPr>
          </a:p>
          <a:p>
            <a:pPr algn="just">
              <a:lnSpc>
                <a:spcPct val="100000"/>
              </a:lnSpc>
            </a:pPr>
            <a:endParaRPr b="0" lang="pt-PT" sz="2800" spc="-1" strike="noStrike">
              <a:solidFill>
                <a:srgbClr val="000000"/>
              </a:solidFill>
              <a:latin typeface="Arial"/>
            </a:endParaRPr>
          </a:p>
          <a:p>
            <a:pPr marL="216000" indent="-216000" algn="just">
              <a:lnSpc>
                <a:spcPct val="100000"/>
              </a:lnSpc>
              <a:buClr>
                <a:srgbClr val="000000"/>
              </a:buClr>
              <a:buSzPct val="55000"/>
              <a:buFont typeface="Wingdings" charset="2"/>
              <a:buChar char=""/>
            </a:pPr>
            <a:r>
              <a:rPr b="0" lang="en-GB" sz="2800" spc="-1" strike="noStrike">
                <a:solidFill>
                  <a:srgbClr val="000000"/>
                </a:solidFill>
                <a:latin typeface="Ubuntu"/>
                <a:ea typeface="Noto Sans CJK SC"/>
              </a:rPr>
              <a:t>Each pin has a specialized function</a:t>
            </a:r>
            <a:endParaRPr b="0" lang="pt-PT" sz="2800" spc="-1" strike="noStrike">
              <a:solidFill>
                <a:srgbClr val="000000"/>
              </a:solidFill>
              <a:latin typeface="Arial"/>
            </a:endParaRPr>
          </a:p>
          <a:p>
            <a:pPr algn="just">
              <a:lnSpc>
                <a:spcPct val="100000"/>
              </a:lnSpc>
            </a:pPr>
            <a:endParaRPr b="0" lang="pt-PT" sz="2800" spc="-1" strike="noStrike">
              <a:solidFill>
                <a:srgbClr val="000000"/>
              </a:solidFill>
              <a:latin typeface="Arial"/>
            </a:endParaRPr>
          </a:p>
          <a:p>
            <a:pPr marL="216000" indent="-216000" algn="just">
              <a:lnSpc>
                <a:spcPct val="100000"/>
              </a:lnSpc>
              <a:buClr>
                <a:srgbClr val="000000"/>
              </a:buClr>
              <a:buSzPct val="55000"/>
              <a:buFont typeface="Wingdings" charset="2"/>
              <a:buChar char=""/>
            </a:pPr>
            <a:r>
              <a:rPr b="0" lang="en-GB" sz="2800" spc="-1" strike="noStrike">
                <a:solidFill>
                  <a:srgbClr val="000000"/>
                </a:solidFill>
                <a:latin typeface="Ubuntu"/>
                <a:ea typeface="Noto Sans CJK SC"/>
              </a:rPr>
              <a:t>May implement timers, voltage regulators, microcontrollers and many other components</a:t>
            </a:r>
            <a:endParaRPr b="0" lang="pt-PT" sz="2800" spc="-1" strike="noStrike">
              <a:solidFill>
                <a:srgbClr val="000000"/>
              </a:solidFill>
              <a:latin typeface="Arial"/>
            </a:endParaRPr>
          </a:p>
          <a:p>
            <a:pPr algn="just">
              <a:lnSpc>
                <a:spcPct val="100000"/>
              </a:lnSpc>
            </a:pPr>
            <a:endParaRPr b="0" lang="pt-PT" sz="2800" spc="-1" strike="noStrike">
              <a:solidFill>
                <a:srgbClr val="000000"/>
              </a:solidFill>
              <a:latin typeface="Arial"/>
            </a:endParaRPr>
          </a:p>
        </p:txBody>
      </p:sp>
      <p:grpSp>
        <p:nvGrpSpPr>
          <p:cNvPr id="152" name="Group 14"/>
          <p:cNvGrpSpPr/>
          <p:nvPr/>
        </p:nvGrpSpPr>
        <p:grpSpPr>
          <a:xfrm>
            <a:off x="546840" y="745200"/>
            <a:ext cx="11194200" cy="1371600"/>
            <a:chOff x="546840" y="745200"/>
            <a:chExt cx="11194200" cy="1371600"/>
          </a:xfrm>
        </p:grpSpPr>
        <p:sp>
          <p:nvSpPr>
            <p:cNvPr id="153" name="TextBox 16"/>
            <p:cNvSpPr/>
            <p:nvPr/>
          </p:nvSpPr>
          <p:spPr>
            <a:xfrm>
              <a:off x="546840" y="745200"/>
              <a:ext cx="11194200" cy="1371600"/>
            </a:xfrm>
            <a:prstGeom prst="rect">
              <a:avLst/>
            </a:prstGeom>
            <a:noFill/>
            <a:ln w="0">
              <a:noFill/>
            </a:ln>
          </p:spPr>
          <p:style>
            <a:lnRef idx="0"/>
            <a:fillRef idx="0"/>
            <a:effectRef idx="0"/>
            <a:fontRef idx="minor"/>
          </p:style>
          <p:txBody>
            <a:bodyPr lIns="0" rIns="0" tIns="0" bIns="0" anchor="t">
              <a:spAutoFit/>
            </a:bodyPr>
            <a:p>
              <a:pPr defTabSz="914400">
                <a:lnSpc>
                  <a:spcPts val="10800"/>
                </a:lnSpc>
                <a:tabLst>
                  <a:tab algn="l" pos="0"/>
                </a:tabLst>
              </a:pPr>
              <a:r>
                <a:rPr b="0" lang="en-US" sz="8000" spc="-1" strike="noStrike">
                  <a:solidFill>
                    <a:srgbClr val="000000"/>
                  </a:solidFill>
                  <a:latin typeface="Ubuntu"/>
                  <a:ea typeface="DejaVu Sans"/>
                </a:rPr>
                <a:t>Integrated Circuit (IC)</a:t>
              </a:r>
              <a:endParaRPr b="0" lang="pt-PT" sz="8000" spc="-1" strike="noStrike">
                <a:solidFill>
                  <a:srgbClr val="000000"/>
                </a:solidFill>
                <a:latin typeface="Arial"/>
              </a:endParaRPr>
            </a:p>
          </p:txBody>
        </p:sp>
      </p:grpSp>
      <p:sp>
        <p:nvSpPr>
          <p:cNvPr id="154" name=""/>
          <p:cNvSpPr/>
          <p:nvPr/>
        </p:nvSpPr>
        <p:spPr>
          <a:xfrm>
            <a:off x="17460000" y="9746280"/>
            <a:ext cx="457200" cy="356040"/>
          </a:xfrm>
          <a:prstGeom prst="rect">
            <a:avLst/>
          </a:prstGeom>
          <a:noFill/>
          <a:ln w="0">
            <a:noFill/>
          </a:ln>
        </p:spPr>
        <p:style>
          <a:lnRef idx="0"/>
          <a:fillRef idx="0"/>
          <a:effectRef idx="0"/>
          <a:fontRef idx="minor"/>
        </p:style>
        <p:txBody>
          <a:bodyPr lIns="90000" rIns="90000" tIns="45000" bIns="45000" anchor="t">
            <a:noAutofit/>
          </a:bodyPr>
          <a:p>
            <a:pPr algn="r">
              <a:lnSpc>
                <a:spcPct val="100000"/>
              </a:lnSpc>
            </a:pPr>
            <a:fld id="{D3E6FDC9-B8FA-47F9-8F83-F3FC4416EB77}" type="slidenum">
              <a:rPr b="1" lang="en-GB" sz="1800" spc="-1" strike="noStrike">
                <a:solidFill>
                  <a:srgbClr val="000000"/>
                </a:solidFill>
                <a:latin typeface="Ubuntu Condensed"/>
                <a:ea typeface="DejaVu Sans"/>
              </a:rPr>
              <a:t>&lt;número&gt;</a:t>
            </a:fld>
            <a:endParaRPr b="0" lang="pt-PT" sz="1800" spc="-1" strike="noStrike">
              <a:solidFill>
                <a:srgbClr val="000000"/>
              </a:solidFill>
              <a:latin typeface="Arial"/>
            </a:endParaRPr>
          </a:p>
        </p:txBody>
      </p:sp>
      <p:grpSp>
        <p:nvGrpSpPr>
          <p:cNvPr id="155" name=""/>
          <p:cNvGrpSpPr/>
          <p:nvPr/>
        </p:nvGrpSpPr>
        <p:grpSpPr>
          <a:xfrm>
            <a:off x="363960" y="205200"/>
            <a:ext cx="17564400" cy="329760"/>
            <a:chOff x="363960" y="205200"/>
            <a:chExt cx="17564400" cy="329760"/>
          </a:xfrm>
        </p:grpSpPr>
        <p:sp>
          <p:nvSpPr>
            <p:cNvPr id="156" name="TextBox 6"/>
            <p:cNvSpPr/>
            <p:nvPr/>
          </p:nvSpPr>
          <p:spPr>
            <a:xfrm>
              <a:off x="14403960" y="205200"/>
              <a:ext cx="3524400" cy="329760"/>
            </a:xfrm>
            <a:prstGeom prst="rect">
              <a:avLst/>
            </a:prstGeom>
            <a:noFill/>
            <a:ln w="0">
              <a:noFill/>
            </a:ln>
          </p:spPr>
          <p:style>
            <a:lnRef idx="0"/>
            <a:fillRef idx="0"/>
            <a:effectRef idx="0"/>
            <a:fontRef idx="minor"/>
          </p:style>
          <p:txBody>
            <a:bodyPr lIns="0" rIns="0" tIns="0" bIns="0" anchor="t">
              <a:spAutoFit/>
            </a:bodyPr>
            <a:p>
              <a:pPr algn="r" defTabSz="914400">
                <a:lnSpc>
                  <a:spcPts val="2599"/>
                </a:lnSpc>
                <a:tabLst>
                  <a:tab algn="l" pos="0"/>
                </a:tabLst>
              </a:pPr>
              <a:r>
                <a:rPr b="0" lang="en-GB" sz="1800" spc="-1" strike="noStrike">
                  <a:solidFill>
                    <a:srgbClr val="000000"/>
                  </a:solidFill>
                  <a:latin typeface="Ubuntu"/>
                  <a:ea typeface="DejaVu Sans"/>
                </a:rPr>
                <a:t>NIAEFEUP</a:t>
              </a:r>
              <a:endParaRPr b="0" lang="pt-PT" sz="1800" spc="-1" strike="noStrike">
                <a:solidFill>
                  <a:srgbClr val="000000"/>
                </a:solidFill>
                <a:latin typeface="Arial"/>
              </a:endParaRPr>
            </a:p>
          </p:txBody>
        </p:sp>
        <p:sp>
          <p:nvSpPr>
            <p:cNvPr id="157" name="TextBox 7"/>
            <p:cNvSpPr/>
            <p:nvPr/>
          </p:nvSpPr>
          <p:spPr>
            <a:xfrm>
              <a:off x="363960" y="205200"/>
              <a:ext cx="1432080" cy="329760"/>
            </a:xfrm>
            <a:prstGeom prst="rect">
              <a:avLst/>
            </a:prstGeom>
            <a:noFill/>
            <a:ln w="0">
              <a:noFill/>
            </a:ln>
          </p:spPr>
          <p:style>
            <a:lnRef idx="0"/>
            <a:fillRef idx="0"/>
            <a:effectRef idx="0"/>
            <a:fontRef idx="minor"/>
          </p:style>
          <p:txBody>
            <a:bodyPr wrap="none" lIns="0" rIns="0" tIns="0" bIns="0" anchor="t">
              <a:spAutoFit/>
            </a:bodyPr>
            <a:p>
              <a:pPr algn="r" defTabSz="914400">
                <a:lnSpc>
                  <a:spcPts val="2599"/>
                </a:lnSpc>
                <a:tabLst>
                  <a:tab algn="l" pos="0"/>
                </a:tabLst>
              </a:pPr>
              <a:r>
                <a:rPr b="0" lang="en-GB" sz="1800" spc="-1" strike="noStrike">
                  <a:solidFill>
                    <a:srgbClr val="000000"/>
                  </a:solidFill>
                  <a:latin typeface="Ubuntu"/>
                  <a:ea typeface="DejaVu Sans"/>
                </a:rPr>
                <a:t>IoT Workshop</a:t>
              </a:r>
              <a:endParaRPr b="0" lang="pt-PT" sz="1800" spc="-1" strike="noStrike">
                <a:solidFill>
                  <a:srgbClr val="000000"/>
                </a:solidFill>
                <a:latin typeface="Arial"/>
              </a:endParaRPr>
            </a:p>
          </p:txBody>
        </p:sp>
      </p:grpSp>
      <p:pic>
        <p:nvPicPr>
          <p:cNvPr id="158" name="" descr=""/>
          <p:cNvPicPr/>
          <p:nvPr/>
        </p:nvPicPr>
        <p:blipFill>
          <a:blip r:embed="rId1"/>
          <a:stretch/>
        </p:blipFill>
        <p:spPr>
          <a:xfrm>
            <a:off x="10980000" y="3150360"/>
            <a:ext cx="6359400" cy="4769280"/>
          </a:xfrm>
          <a:prstGeom prst="rect">
            <a:avLst/>
          </a:prstGeom>
          <a:ln w="0">
            <a:noFill/>
          </a:ln>
        </p:spPr>
      </p:pic>
      <p:sp>
        <p:nvSpPr>
          <p:cNvPr id="159" name=""/>
          <p:cNvSpPr/>
          <p:nvPr/>
        </p:nvSpPr>
        <p:spPr>
          <a:xfrm>
            <a:off x="11520000" y="8100000"/>
            <a:ext cx="5399640" cy="35964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pt-PT" sz="1800" spc="-1" strike="noStrike">
                <a:solidFill>
                  <a:srgbClr val="000000"/>
                </a:solidFill>
                <a:latin typeface="Ubuntu"/>
              </a:rPr>
              <a:t>The 555 timer</a:t>
            </a:r>
            <a:endParaRPr b="0" lang="pt-PT"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d9eff1"/>
        </a:solidFill>
      </p:bgPr>
    </p:bg>
    <p:spTree>
      <p:nvGrpSpPr>
        <p:cNvPr id="1" name=""/>
        <p:cNvGrpSpPr/>
        <p:nvPr/>
      </p:nvGrpSpPr>
      <p:grpSpPr>
        <a:xfrm>
          <a:off x="0" y="0"/>
          <a:ext cx="0" cy="0"/>
          <a:chOff x="0" y="0"/>
          <a:chExt cx="0" cy="0"/>
        </a:xfrm>
      </p:grpSpPr>
      <p:sp>
        <p:nvSpPr>
          <p:cNvPr id="160" name=""/>
          <p:cNvSpPr/>
          <p:nvPr/>
        </p:nvSpPr>
        <p:spPr>
          <a:xfrm>
            <a:off x="540000" y="3600000"/>
            <a:ext cx="8996400" cy="3779640"/>
          </a:xfrm>
          <a:prstGeom prst="rect">
            <a:avLst/>
          </a:prstGeom>
          <a:noFill/>
          <a:ln w="0">
            <a:noFill/>
          </a:ln>
        </p:spPr>
        <p:style>
          <a:lnRef idx="0"/>
          <a:fillRef idx="0"/>
          <a:effectRef idx="0"/>
          <a:fontRef idx="minor"/>
        </p:style>
        <p:txBody>
          <a:bodyPr lIns="90000" rIns="90000" tIns="45000" bIns="45000" anchor="t">
            <a:noAutofit/>
          </a:bodyPr>
          <a:p>
            <a:pPr marL="216000" indent="-216000" algn="just">
              <a:lnSpc>
                <a:spcPct val="100000"/>
              </a:lnSpc>
              <a:buClr>
                <a:srgbClr val="000000"/>
              </a:buClr>
              <a:buSzPct val="55000"/>
              <a:buFont typeface="Wingdings" charset="2"/>
              <a:buChar char=""/>
            </a:pPr>
            <a:r>
              <a:rPr b="0" lang="en-GB" sz="2800" spc="-1" strike="noStrike">
                <a:solidFill>
                  <a:srgbClr val="000000"/>
                </a:solidFill>
                <a:latin typeface="Ubuntu"/>
                <a:ea typeface="Noto Sans CJK SC"/>
              </a:rPr>
              <a:t>Small computer inside a single IC</a:t>
            </a:r>
            <a:endParaRPr b="0" lang="pt-PT" sz="2800" spc="-1" strike="noStrike">
              <a:solidFill>
                <a:srgbClr val="000000"/>
              </a:solidFill>
              <a:latin typeface="Arial"/>
            </a:endParaRPr>
          </a:p>
          <a:p>
            <a:pPr algn="just">
              <a:lnSpc>
                <a:spcPct val="100000"/>
              </a:lnSpc>
            </a:pPr>
            <a:endParaRPr b="0" lang="pt-PT" sz="2800" spc="-1" strike="noStrike">
              <a:solidFill>
                <a:srgbClr val="000000"/>
              </a:solidFill>
              <a:latin typeface="Arial"/>
            </a:endParaRPr>
          </a:p>
          <a:p>
            <a:pPr marL="216000" indent="-216000" algn="just">
              <a:lnSpc>
                <a:spcPct val="100000"/>
              </a:lnSpc>
              <a:buClr>
                <a:srgbClr val="000000"/>
              </a:buClr>
              <a:buSzPct val="55000"/>
              <a:buFont typeface="Wingdings" charset="2"/>
              <a:buChar char=""/>
            </a:pPr>
            <a:r>
              <a:rPr b="0" lang="en-GB" sz="2800" spc="-1" strike="noStrike">
                <a:solidFill>
                  <a:srgbClr val="000000"/>
                </a:solidFill>
                <a:latin typeface="Ubuntu"/>
                <a:ea typeface="Noto Sans CJK SC"/>
              </a:rPr>
              <a:t>May contain one or more CPUs, memory and programmable input and output controllers</a:t>
            </a:r>
            <a:endParaRPr b="0" lang="pt-PT" sz="2800" spc="-1" strike="noStrike">
              <a:solidFill>
                <a:srgbClr val="000000"/>
              </a:solidFill>
              <a:latin typeface="Arial"/>
            </a:endParaRPr>
          </a:p>
          <a:p>
            <a:pPr algn="just">
              <a:lnSpc>
                <a:spcPct val="100000"/>
              </a:lnSpc>
            </a:pPr>
            <a:endParaRPr b="0" lang="pt-PT" sz="2800" spc="-1" strike="noStrike">
              <a:solidFill>
                <a:srgbClr val="000000"/>
              </a:solidFill>
              <a:latin typeface="Arial"/>
            </a:endParaRPr>
          </a:p>
          <a:p>
            <a:pPr marL="216000" indent="-216000" algn="just">
              <a:lnSpc>
                <a:spcPct val="100000"/>
              </a:lnSpc>
              <a:buClr>
                <a:srgbClr val="000000"/>
              </a:buClr>
              <a:buSzPct val="55000"/>
              <a:buFont typeface="Wingdings" charset="2"/>
              <a:buChar char=""/>
            </a:pPr>
            <a:r>
              <a:rPr b="0" lang="en-GB" sz="2800" spc="-1" strike="noStrike">
                <a:solidFill>
                  <a:srgbClr val="000000"/>
                </a:solidFill>
                <a:latin typeface="Ubuntu"/>
                <a:ea typeface="Noto Sans CJK SC"/>
              </a:rPr>
              <a:t>Examples are the ATmega328P used in the R1 through R3 Arduino development boards and the RP2040 in the Raspberry Pi Pico</a:t>
            </a:r>
            <a:endParaRPr b="0" lang="pt-PT" sz="2800" spc="-1" strike="noStrike">
              <a:solidFill>
                <a:srgbClr val="000000"/>
              </a:solidFill>
              <a:latin typeface="Arial"/>
            </a:endParaRPr>
          </a:p>
        </p:txBody>
      </p:sp>
      <p:grpSp>
        <p:nvGrpSpPr>
          <p:cNvPr id="161" name="Group 15"/>
          <p:cNvGrpSpPr/>
          <p:nvPr/>
        </p:nvGrpSpPr>
        <p:grpSpPr>
          <a:xfrm>
            <a:off x="546840" y="745200"/>
            <a:ext cx="11194200" cy="1371600"/>
            <a:chOff x="546840" y="745200"/>
            <a:chExt cx="11194200" cy="1371600"/>
          </a:xfrm>
        </p:grpSpPr>
        <p:sp>
          <p:nvSpPr>
            <p:cNvPr id="162" name="TextBox 17"/>
            <p:cNvSpPr/>
            <p:nvPr/>
          </p:nvSpPr>
          <p:spPr>
            <a:xfrm>
              <a:off x="546840" y="745200"/>
              <a:ext cx="11194200" cy="1371600"/>
            </a:xfrm>
            <a:prstGeom prst="rect">
              <a:avLst/>
            </a:prstGeom>
            <a:noFill/>
            <a:ln w="0">
              <a:noFill/>
            </a:ln>
          </p:spPr>
          <p:style>
            <a:lnRef idx="0"/>
            <a:fillRef idx="0"/>
            <a:effectRef idx="0"/>
            <a:fontRef idx="minor"/>
          </p:style>
          <p:txBody>
            <a:bodyPr lIns="0" rIns="0" tIns="0" bIns="0" anchor="t">
              <a:spAutoFit/>
            </a:bodyPr>
            <a:p>
              <a:pPr defTabSz="914400">
                <a:lnSpc>
                  <a:spcPts val="10800"/>
                </a:lnSpc>
                <a:tabLst>
                  <a:tab algn="l" pos="0"/>
                </a:tabLst>
              </a:pPr>
              <a:r>
                <a:rPr b="0" lang="en-US" sz="8000" spc="-1" strike="noStrike">
                  <a:solidFill>
                    <a:srgbClr val="000000"/>
                  </a:solidFill>
                  <a:latin typeface="Ubuntu"/>
                  <a:ea typeface="DejaVu Sans"/>
                </a:rPr>
                <a:t>Microcontroller</a:t>
              </a:r>
              <a:endParaRPr b="0" lang="pt-PT" sz="8000" spc="-1" strike="noStrike">
                <a:solidFill>
                  <a:srgbClr val="000000"/>
                </a:solidFill>
                <a:latin typeface="Arial"/>
              </a:endParaRPr>
            </a:p>
          </p:txBody>
        </p:sp>
      </p:grpSp>
      <p:sp>
        <p:nvSpPr>
          <p:cNvPr id="163" name=""/>
          <p:cNvSpPr/>
          <p:nvPr/>
        </p:nvSpPr>
        <p:spPr>
          <a:xfrm>
            <a:off x="17460000" y="9746280"/>
            <a:ext cx="457200" cy="356040"/>
          </a:xfrm>
          <a:prstGeom prst="rect">
            <a:avLst/>
          </a:prstGeom>
          <a:noFill/>
          <a:ln w="0">
            <a:noFill/>
          </a:ln>
        </p:spPr>
        <p:style>
          <a:lnRef idx="0"/>
          <a:fillRef idx="0"/>
          <a:effectRef idx="0"/>
          <a:fontRef idx="minor"/>
        </p:style>
        <p:txBody>
          <a:bodyPr lIns="90000" rIns="90000" tIns="45000" bIns="45000" anchor="t">
            <a:noAutofit/>
          </a:bodyPr>
          <a:p>
            <a:pPr algn="r">
              <a:lnSpc>
                <a:spcPct val="100000"/>
              </a:lnSpc>
            </a:pPr>
            <a:fld id="{814A65DC-73EF-4DBA-87D3-E404B11274A0}" type="slidenum">
              <a:rPr b="1" lang="en-GB" sz="1800" spc="-1" strike="noStrike">
                <a:solidFill>
                  <a:srgbClr val="000000"/>
                </a:solidFill>
                <a:latin typeface="Ubuntu Condensed"/>
                <a:ea typeface="DejaVu Sans"/>
              </a:rPr>
              <a:t>&lt;número&gt;</a:t>
            </a:fld>
            <a:endParaRPr b="0" lang="pt-PT" sz="1800" spc="-1" strike="noStrike">
              <a:solidFill>
                <a:srgbClr val="000000"/>
              </a:solidFill>
              <a:latin typeface="Arial"/>
            </a:endParaRPr>
          </a:p>
        </p:txBody>
      </p:sp>
      <p:grpSp>
        <p:nvGrpSpPr>
          <p:cNvPr id="164" name=""/>
          <p:cNvGrpSpPr/>
          <p:nvPr/>
        </p:nvGrpSpPr>
        <p:grpSpPr>
          <a:xfrm>
            <a:off x="363960" y="205200"/>
            <a:ext cx="17564400" cy="329760"/>
            <a:chOff x="363960" y="205200"/>
            <a:chExt cx="17564400" cy="329760"/>
          </a:xfrm>
        </p:grpSpPr>
        <p:sp>
          <p:nvSpPr>
            <p:cNvPr id="165" name="TextBox 6"/>
            <p:cNvSpPr/>
            <p:nvPr/>
          </p:nvSpPr>
          <p:spPr>
            <a:xfrm>
              <a:off x="14403960" y="205200"/>
              <a:ext cx="3524400" cy="329760"/>
            </a:xfrm>
            <a:prstGeom prst="rect">
              <a:avLst/>
            </a:prstGeom>
            <a:noFill/>
            <a:ln w="0">
              <a:noFill/>
            </a:ln>
          </p:spPr>
          <p:style>
            <a:lnRef idx="0"/>
            <a:fillRef idx="0"/>
            <a:effectRef idx="0"/>
            <a:fontRef idx="minor"/>
          </p:style>
          <p:txBody>
            <a:bodyPr lIns="0" rIns="0" tIns="0" bIns="0" anchor="t">
              <a:spAutoFit/>
            </a:bodyPr>
            <a:p>
              <a:pPr algn="r" defTabSz="914400">
                <a:lnSpc>
                  <a:spcPts val="2599"/>
                </a:lnSpc>
                <a:tabLst>
                  <a:tab algn="l" pos="0"/>
                </a:tabLst>
              </a:pPr>
              <a:r>
                <a:rPr b="0" lang="en-GB" sz="1800" spc="-1" strike="noStrike">
                  <a:solidFill>
                    <a:srgbClr val="000000"/>
                  </a:solidFill>
                  <a:latin typeface="Ubuntu"/>
                  <a:ea typeface="DejaVu Sans"/>
                </a:rPr>
                <a:t>NIAEFEUP</a:t>
              </a:r>
              <a:endParaRPr b="0" lang="pt-PT" sz="1800" spc="-1" strike="noStrike">
                <a:solidFill>
                  <a:srgbClr val="000000"/>
                </a:solidFill>
                <a:latin typeface="Arial"/>
              </a:endParaRPr>
            </a:p>
          </p:txBody>
        </p:sp>
        <p:sp>
          <p:nvSpPr>
            <p:cNvPr id="166" name="TextBox 7"/>
            <p:cNvSpPr/>
            <p:nvPr/>
          </p:nvSpPr>
          <p:spPr>
            <a:xfrm>
              <a:off x="363960" y="205200"/>
              <a:ext cx="1432080" cy="329760"/>
            </a:xfrm>
            <a:prstGeom prst="rect">
              <a:avLst/>
            </a:prstGeom>
            <a:noFill/>
            <a:ln w="0">
              <a:noFill/>
            </a:ln>
          </p:spPr>
          <p:style>
            <a:lnRef idx="0"/>
            <a:fillRef idx="0"/>
            <a:effectRef idx="0"/>
            <a:fontRef idx="minor"/>
          </p:style>
          <p:txBody>
            <a:bodyPr wrap="none" lIns="0" rIns="0" tIns="0" bIns="0" anchor="t">
              <a:spAutoFit/>
            </a:bodyPr>
            <a:p>
              <a:pPr algn="r" defTabSz="914400">
                <a:lnSpc>
                  <a:spcPts val="2599"/>
                </a:lnSpc>
                <a:tabLst>
                  <a:tab algn="l" pos="0"/>
                </a:tabLst>
              </a:pPr>
              <a:r>
                <a:rPr b="0" lang="en-GB" sz="1800" spc="-1" strike="noStrike">
                  <a:solidFill>
                    <a:srgbClr val="000000"/>
                  </a:solidFill>
                  <a:latin typeface="Ubuntu"/>
                  <a:ea typeface="DejaVu Sans"/>
                </a:rPr>
                <a:t>IoT Workshop</a:t>
              </a:r>
              <a:endParaRPr b="0" lang="pt-PT" sz="1800" spc="-1" strike="noStrike">
                <a:solidFill>
                  <a:srgbClr val="000000"/>
                </a:solidFill>
                <a:latin typeface="Arial"/>
              </a:endParaRPr>
            </a:p>
          </p:txBody>
        </p:sp>
      </p:grpSp>
      <p:pic>
        <p:nvPicPr>
          <p:cNvPr id="167" name="" descr=""/>
          <p:cNvPicPr/>
          <p:nvPr/>
        </p:nvPicPr>
        <p:blipFill>
          <a:blip r:embed="rId1"/>
          <a:stretch/>
        </p:blipFill>
        <p:spPr>
          <a:xfrm>
            <a:off x="11520000" y="2160000"/>
            <a:ext cx="4321800" cy="2879640"/>
          </a:xfrm>
          <a:prstGeom prst="rect">
            <a:avLst/>
          </a:prstGeom>
          <a:ln w="0">
            <a:noFill/>
          </a:ln>
        </p:spPr>
      </p:pic>
      <p:pic>
        <p:nvPicPr>
          <p:cNvPr id="168" name="" descr=""/>
          <p:cNvPicPr/>
          <p:nvPr/>
        </p:nvPicPr>
        <p:blipFill>
          <a:blip r:embed="rId2"/>
          <a:stretch/>
        </p:blipFill>
        <p:spPr>
          <a:xfrm>
            <a:off x="11097720" y="5760000"/>
            <a:ext cx="5101920" cy="3567240"/>
          </a:xfrm>
          <a:prstGeom prst="rect">
            <a:avLst/>
          </a:prstGeom>
          <a:ln w="0">
            <a:noFill/>
          </a:ln>
        </p:spPr>
      </p:pic>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d9eff1"/>
        </a:solidFill>
      </p:bgPr>
    </p:bg>
    <p:spTree>
      <p:nvGrpSpPr>
        <p:cNvPr id="1" name=""/>
        <p:cNvGrpSpPr/>
        <p:nvPr/>
      </p:nvGrpSpPr>
      <p:grpSpPr>
        <a:xfrm>
          <a:off x="0" y="0"/>
          <a:ext cx="0" cy="0"/>
          <a:chOff x="0" y="0"/>
          <a:chExt cx="0" cy="0"/>
        </a:xfrm>
      </p:grpSpPr>
      <p:sp>
        <p:nvSpPr>
          <p:cNvPr id="169" name=""/>
          <p:cNvSpPr/>
          <p:nvPr/>
        </p:nvSpPr>
        <p:spPr>
          <a:xfrm>
            <a:off x="543240" y="4140000"/>
            <a:ext cx="8996400" cy="2880000"/>
          </a:xfrm>
          <a:prstGeom prst="rect">
            <a:avLst/>
          </a:prstGeom>
          <a:noFill/>
          <a:ln w="0">
            <a:noFill/>
          </a:ln>
        </p:spPr>
        <p:style>
          <a:lnRef idx="0"/>
          <a:fillRef idx="0"/>
          <a:effectRef idx="0"/>
          <a:fontRef idx="minor"/>
        </p:style>
        <p:txBody>
          <a:bodyPr lIns="90000" rIns="90000" tIns="45000" bIns="45000" anchor="t">
            <a:noAutofit/>
          </a:bodyPr>
          <a:p>
            <a:pPr marL="216000" indent="-216000" algn="just">
              <a:lnSpc>
                <a:spcPct val="100000"/>
              </a:lnSpc>
              <a:buClr>
                <a:srgbClr val="000000"/>
              </a:buClr>
              <a:buSzPct val="55000"/>
              <a:buFont typeface="Wingdings" charset="2"/>
              <a:buChar char=""/>
            </a:pPr>
            <a:r>
              <a:rPr b="0" lang="en-GB" sz="2800" spc="-1" strike="noStrike">
                <a:solidFill>
                  <a:srgbClr val="000000"/>
                </a:solidFill>
                <a:latin typeface="Ubuntu"/>
                <a:ea typeface="Noto Sans CJK SC"/>
              </a:rPr>
              <a:t>Extend the interfaces available to communicate with microcontrollers </a:t>
            </a:r>
            <a:endParaRPr b="0" lang="pt-PT" sz="2800" spc="-1" strike="noStrike">
              <a:solidFill>
                <a:srgbClr val="000000"/>
              </a:solidFill>
              <a:latin typeface="Arial"/>
            </a:endParaRPr>
          </a:p>
          <a:p>
            <a:pPr algn="just">
              <a:lnSpc>
                <a:spcPct val="100000"/>
              </a:lnSpc>
            </a:pPr>
            <a:endParaRPr b="0" lang="pt-PT" sz="2800" spc="-1" strike="noStrike">
              <a:solidFill>
                <a:srgbClr val="000000"/>
              </a:solidFill>
              <a:latin typeface="Arial"/>
            </a:endParaRPr>
          </a:p>
          <a:p>
            <a:pPr marL="216000" indent="-216000" algn="just">
              <a:lnSpc>
                <a:spcPct val="100000"/>
              </a:lnSpc>
              <a:buClr>
                <a:srgbClr val="000000"/>
              </a:buClr>
              <a:buSzPct val="55000"/>
              <a:buFont typeface="Wingdings" charset="2"/>
              <a:buChar char=""/>
            </a:pPr>
            <a:r>
              <a:rPr b="0" lang="en-GB" sz="2800" spc="-1" strike="noStrike">
                <a:solidFill>
                  <a:srgbClr val="000000"/>
                </a:solidFill>
                <a:latin typeface="Ubuntu"/>
                <a:ea typeface="Noto Sans CJK SC"/>
              </a:rPr>
              <a:t>One of those interfaces are the GPIO pins that are used to implement various communication protocols and work using either analogue or digital signals</a:t>
            </a:r>
            <a:endParaRPr b="0" lang="pt-PT" sz="2800" spc="-1" strike="noStrike">
              <a:solidFill>
                <a:srgbClr val="000000"/>
              </a:solidFill>
              <a:latin typeface="Arial"/>
            </a:endParaRPr>
          </a:p>
        </p:txBody>
      </p:sp>
      <p:grpSp>
        <p:nvGrpSpPr>
          <p:cNvPr id="170" name="Group 19"/>
          <p:cNvGrpSpPr/>
          <p:nvPr/>
        </p:nvGrpSpPr>
        <p:grpSpPr>
          <a:xfrm>
            <a:off x="546840" y="745200"/>
            <a:ext cx="11194200" cy="1371600"/>
            <a:chOff x="546840" y="745200"/>
            <a:chExt cx="11194200" cy="1371600"/>
          </a:xfrm>
        </p:grpSpPr>
        <p:sp>
          <p:nvSpPr>
            <p:cNvPr id="171" name="TextBox 22"/>
            <p:cNvSpPr/>
            <p:nvPr/>
          </p:nvSpPr>
          <p:spPr>
            <a:xfrm>
              <a:off x="546840" y="745200"/>
              <a:ext cx="11194200" cy="1371600"/>
            </a:xfrm>
            <a:prstGeom prst="rect">
              <a:avLst/>
            </a:prstGeom>
            <a:noFill/>
            <a:ln w="0">
              <a:noFill/>
            </a:ln>
          </p:spPr>
          <p:style>
            <a:lnRef idx="0"/>
            <a:fillRef idx="0"/>
            <a:effectRef idx="0"/>
            <a:fontRef idx="minor"/>
          </p:style>
          <p:txBody>
            <a:bodyPr lIns="0" rIns="0" tIns="0" bIns="0" anchor="t">
              <a:spAutoFit/>
            </a:bodyPr>
            <a:p>
              <a:pPr defTabSz="914400">
                <a:lnSpc>
                  <a:spcPts val="10800"/>
                </a:lnSpc>
                <a:tabLst>
                  <a:tab algn="l" pos="0"/>
                </a:tabLst>
              </a:pPr>
              <a:r>
                <a:rPr b="0" lang="en-US" sz="8000" spc="-1" strike="noStrike">
                  <a:solidFill>
                    <a:srgbClr val="000000"/>
                  </a:solidFill>
                  <a:latin typeface="Ubuntu"/>
                  <a:ea typeface="DejaVu Sans"/>
                </a:rPr>
                <a:t>Development board</a:t>
              </a:r>
              <a:endParaRPr b="0" lang="pt-PT" sz="8000" spc="-1" strike="noStrike">
                <a:solidFill>
                  <a:srgbClr val="000000"/>
                </a:solidFill>
                <a:latin typeface="Arial"/>
              </a:endParaRPr>
            </a:p>
          </p:txBody>
        </p:sp>
      </p:grpSp>
      <p:sp>
        <p:nvSpPr>
          <p:cNvPr id="172" name=""/>
          <p:cNvSpPr/>
          <p:nvPr/>
        </p:nvSpPr>
        <p:spPr>
          <a:xfrm>
            <a:off x="17460000" y="9746280"/>
            <a:ext cx="457200" cy="356040"/>
          </a:xfrm>
          <a:prstGeom prst="rect">
            <a:avLst/>
          </a:prstGeom>
          <a:noFill/>
          <a:ln w="0">
            <a:noFill/>
          </a:ln>
        </p:spPr>
        <p:style>
          <a:lnRef idx="0"/>
          <a:fillRef idx="0"/>
          <a:effectRef idx="0"/>
          <a:fontRef idx="minor"/>
        </p:style>
        <p:txBody>
          <a:bodyPr lIns="90000" rIns="90000" tIns="45000" bIns="45000" anchor="t">
            <a:noAutofit/>
          </a:bodyPr>
          <a:p>
            <a:pPr algn="r">
              <a:lnSpc>
                <a:spcPct val="100000"/>
              </a:lnSpc>
            </a:pPr>
            <a:fld id="{0B6B9534-3850-4C36-BAF2-F0C299B4F9E9}" type="slidenum">
              <a:rPr b="1" lang="en-GB" sz="1800" spc="-1" strike="noStrike">
                <a:solidFill>
                  <a:srgbClr val="000000"/>
                </a:solidFill>
                <a:latin typeface="Ubuntu Condensed"/>
                <a:ea typeface="DejaVu Sans"/>
              </a:rPr>
              <a:t>&lt;número&gt;</a:t>
            </a:fld>
            <a:endParaRPr b="0" lang="pt-PT" sz="1800" spc="-1" strike="noStrike">
              <a:solidFill>
                <a:srgbClr val="000000"/>
              </a:solidFill>
              <a:latin typeface="Arial"/>
            </a:endParaRPr>
          </a:p>
        </p:txBody>
      </p:sp>
      <p:grpSp>
        <p:nvGrpSpPr>
          <p:cNvPr id="173" name=""/>
          <p:cNvGrpSpPr/>
          <p:nvPr/>
        </p:nvGrpSpPr>
        <p:grpSpPr>
          <a:xfrm>
            <a:off x="363960" y="205200"/>
            <a:ext cx="17564400" cy="329760"/>
            <a:chOff x="363960" y="205200"/>
            <a:chExt cx="17564400" cy="329760"/>
          </a:xfrm>
        </p:grpSpPr>
        <p:sp>
          <p:nvSpPr>
            <p:cNvPr id="174" name="TextBox 6"/>
            <p:cNvSpPr/>
            <p:nvPr/>
          </p:nvSpPr>
          <p:spPr>
            <a:xfrm>
              <a:off x="14403960" y="205200"/>
              <a:ext cx="3524400" cy="329760"/>
            </a:xfrm>
            <a:prstGeom prst="rect">
              <a:avLst/>
            </a:prstGeom>
            <a:noFill/>
            <a:ln w="0">
              <a:noFill/>
            </a:ln>
          </p:spPr>
          <p:style>
            <a:lnRef idx="0"/>
            <a:fillRef idx="0"/>
            <a:effectRef idx="0"/>
            <a:fontRef idx="minor"/>
          </p:style>
          <p:txBody>
            <a:bodyPr lIns="0" rIns="0" tIns="0" bIns="0" anchor="t">
              <a:spAutoFit/>
            </a:bodyPr>
            <a:p>
              <a:pPr algn="r" defTabSz="914400">
                <a:lnSpc>
                  <a:spcPts val="2599"/>
                </a:lnSpc>
                <a:tabLst>
                  <a:tab algn="l" pos="0"/>
                </a:tabLst>
              </a:pPr>
              <a:r>
                <a:rPr b="0" lang="en-GB" sz="1800" spc="-1" strike="noStrike">
                  <a:solidFill>
                    <a:srgbClr val="000000"/>
                  </a:solidFill>
                  <a:latin typeface="Ubuntu"/>
                  <a:ea typeface="DejaVu Sans"/>
                </a:rPr>
                <a:t>NIAEFEUP</a:t>
              </a:r>
              <a:endParaRPr b="0" lang="pt-PT" sz="1800" spc="-1" strike="noStrike">
                <a:solidFill>
                  <a:srgbClr val="000000"/>
                </a:solidFill>
                <a:latin typeface="Arial"/>
              </a:endParaRPr>
            </a:p>
          </p:txBody>
        </p:sp>
        <p:sp>
          <p:nvSpPr>
            <p:cNvPr id="175" name="TextBox 7"/>
            <p:cNvSpPr/>
            <p:nvPr/>
          </p:nvSpPr>
          <p:spPr>
            <a:xfrm>
              <a:off x="363960" y="205200"/>
              <a:ext cx="1432080" cy="329760"/>
            </a:xfrm>
            <a:prstGeom prst="rect">
              <a:avLst/>
            </a:prstGeom>
            <a:noFill/>
            <a:ln w="0">
              <a:noFill/>
            </a:ln>
          </p:spPr>
          <p:style>
            <a:lnRef idx="0"/>
            <a:fillRef idx="0"/>
            <a:effectRef idx="0"/>
            <a:fontRef idx="minor"/>
          </p:style>
          <p:txBody>
            <a:bodyPr wrap="none" lIns="0" rIns="0" tIns="0" bIns="0" anchor="t">
              <a:spAutoFit/>
            </a:bodyPr>
            <a:p>
              <a:pPr algn="r" defTabSz="914400">
                <a:lnSpc>
                  <a:spcPts val="2599"/>
                </a:lnSpc>
                <a:tabLst>
                  <a:tab algn="l" pos="0"/>
                </a:tabLst>
              </a:pPr>
              <a:r>
                <a:rPr b="0" lang="en-GB" sz="1800" spc="-1" strike="noStrike">
                  <a:solidFill>
                    <a:srgbClr val="000000"/>
                  </a:solidFill>
                  <a:latin typeface="Ubuntu"/>
                  <a:ea typeface="DejaVu Sans"/>
                </a:rPr>
                <a:t>IoT Workshop</a:t>
              </a:r>
              <a:endParaRPr b="0" lang="pt-PT" sz="1800" spc="-1" strike="noStrike">
                <a:solidFill>
                  <a:srgbClr val="000000"/>
                </a:solidFill>
                <a:latin typeface="Arial"/>
              </a:endParaRPr>
            </a:p>
          </p:txBody>
        </p:sp>
      </p:grpSp>
      <p:pic>
        <p:nvPicPr>
          <p:cNvPr id="176" name="" descr=""/>
          <p:cNvPicPr/>
          <p:nvPr/>
        </p:nvPicPr>
        <p:blipFill>
          <a:blip r:embed="rId1"/>
          <a:stretch/>
        </p:blipFill>
        <p:spPr>
          <a:xfrm>
            <a:off x="11880000" y="1794240"/>
            <a:ext cx="5039640" cy="3481560"/>
          </a:xfrm>
          <a:prstGeom prst="rect">
            <a:avLst/>
          </a:prstGeom>
          <a:ln w="0">
            <a:noFill/>
          </a:ln>
        </p:spPr>
      </p:pic>
      <p:pic>
        <p:nvPicPr>
          <p:cNvPr id="177" name="" descr=""/>
          <p:cNvPicPr/>
          <p:nvPr/>
        </p:nvPicPr>
        <p:blipFill>
          <a:blip r:embed="rId2"/>
          <a:stretch/>
        </p:blipFill>
        <p:spPr>
          <a:xfrm>
            <a:off x="12420000" y="5574240"/>
            <a:ext cx="3785400" cy="3785400"/>
          </a:xfrm>
          <a:prstGeom prst="rect">
            <a:avLst/>
          </a:prstGeom>
          <a:ln w="0">
            <a:noFill/>
          </a:ln>
        </p:spPr>
      </p:pic>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d9eff1"/>
        </a:solidFill>
      </p:bgPr>
    </p:bg>
    <p:spTree>
      <p:nvGrpSpPr>
        <p:cNvPr id="1" name=""/>
        <p:cNvGrpSpPr/>
        <p:nvPr/>
      </p:nvGrpSpPr>
      <p:grpSpPr>
        <a:xfrm>
          <a:off x="0" y="0"/>
          <a:ext cx="0" cy="0"/>
          <a:chOff x="0" y="0"/>
          <a:chExt cx="0" cy="0"/>
        </a:xfrm>
      </p:grpSpPr>
      <p:sp>
        <p:nvSpPr>
          <p:cNvPr id="178" name=""/>
          <p:cNvSpPr/>
          <p:nvPr/>
        </p:nvSpPr>
        <p:spPr>
          <a:xfrm>
            <a:off x="543600" y="3960000"/>
            <a:ext cx="8996400" cy="2880000"/>
          </a:xfrm>
          <a:prstGeom prst="rect">
            <a:avLst/>
          </a:prstGeom>
          <a:noFill/>
          <a:ln w="0">
            <a:noFill/>
          </a:ln>
        </p:spPr>
        <p:style>
          <a:lnRef idx="0"/>
          <a:fillRef idx="0"/>
          <a:effectRef idx="0"/>
          <a:fontRef idx="minor"/>
        </p:style>
        <p:txBody>
          <a:bodyPr lIns="90000" rIns="90000" tIns="45000" bIns="45000" anchor="t">
            <a:noAutofit/>
          </a:bodyPr>
          <a:p>
            <a:pPr marL="216000" indent="-216000" algn="just">
              <a:lnSpc>
                <a:spcPct val="100000"/>
              </a:lnSpc>
              <a:buClr>
                <a:srgbClr val="000000"/>
              </a:buClr>
              <a:buSzPct val="55000"/>
              <a:buFont typeface="Wingdings" charset="2"/>
              <a:buChar char=""/>
            </a:pPr>
            <a:r>
              <a:rPr b="0" lang="en-GB" sz="2800" spc="-1" strike="noStrike">
                <a:solidFill>
                  <a:srgbClr val="000000"/>
                </a:solidFill>
                <a:latin typeface="Ubuntu"/>
                <a:ea typeface="Noto Sans CJK SC"/>
              </a:rPr>
              <a:t>An analogue signal is a continuous signal that uses a time varying feature of that signal to represent some  other time varying feature. It is quite error prone, uses a lot of energy and it has poor precision</a:t>
            </a:r>
            <a:endParaRPr b="0" lang="pt-PT" sz="2800" spc="-1" strike="noStrike">
              <a:solidFill>
                <a:srgbClr val="000000"/>
              </a:solidFill>
              <a:latin typeface="Arial"/>
            </a:endParaRPr>
          </a:p>
          <a:p>
            <a:pPr marL="216000" indent="-216000" algn="just">
              <a:lnSpc>
                <a:spcPct val="100000"/>
              </a:lnSpc>
              <a:buClr>
                <a:srgbClr val="000000"/>
              </a:buClr>
              <a:buSzPct val="55000"/>
              <a:buFont typeface="Wingdings" charset="2"/>
              <a:buChar char=""/>
            </a:pPr>
            <a:endParaRPr b="0" lang="pt-PT" sz="2800" spc="-1" strike="noStrike">
              <a:solidFill>
                <a:srgbClr val="000000"/>
              </a:solidFill>
              <a:latin typeface="Arial"/>
            </a:endParaRPr>
          </a:p>
          <a:p>
            <a:pPr marL="216000" indent="-216000" algn="just">
              <a:lnSpc>
                <a:spcPct val="100000"/>
              </a:lnSpc>
              <a:buClr>
                <a:srgbClr val="000000"/>
              </a:buClr>
              <a:buSzPct val="55000"/>
              <a:buFont typeface="Wingdings" charset="2"/>
              <a:buChar char=""/>
            </a:pPr>
            <a:r>
              <a:rPr b="0" lang="en-GB" sz="2800" spc="-1" strike="noStrike">
                <a:solidFill>
                  <a:srgbClr val="000000"/>
                </a:solidFill>
                <a:latin typeface="Ubuntu"/>
                <a:ea typeface="Noto Sans CJK SC"/>
              </a:rPr>
              <a:t>A digital signal uses discrete values to represent information. It’s more precise, more resilient and consumes less energy</a:t>
            </a:r>
            <a:endParaRPr b="0" lang="pt-PT" sz="2800" spc="-1" strike="noStrike">
              <a:solidFill>
                <a:srgbClr val="000000"/>
              </a:solidFill>
              <a:latin typeface="Arial"/>
            </a:endParaRPr>
          </a:p>
        </p:txBody>
      </p:sp>
      <p:grpSp>
        <p:nvGrpSpPr>
          <p:cNvPr id="179" name="Group 6"/>
          <p:cNvGrpSpPr/>
          <p:nvPr/>
        </p:nvGrpSpPr>
        <p:grpSpPr>
          <a:xfrm>
            <a:off x="546840" y="745200"/>
            <a:ext cx="11194200" cy="1371600"/>
            <a:chOff x="546840" y="745200"/>
            <a:chExt cx="11194200" cy="1371600"/>
          </a:xfrm>
        </p:grpSpPr>
        <p:sp>
          <p:nvSpPr>
            <p:cNvPr id="180" name="TextBox 26"/>
            <p:cNvSpPr/>
            <p:nvPr/>
          </p:nvSpPr>
          <p:spPr>
            <a:xfrm>
              <a:off x="546840" y="745200"/>
              <a:ext cx="11194200" cy="1371600"/>
            </a:xfrm>
            <a:prstGeom prst="rect">
              <a:avLst/>
            </a:prstGeom>
            <a:noFill/>
            <a:ln w="0">
              <a:noFill/>
            </a:ln>
          </p:spPr>
          <p:style>
            <a:lnRef idx="0"/>
            <a:fillRef idx="0"/>
            <a:effectRef idx="0"/>
            <a:fontRef idx="minor"/>
          </p:style>
          <p:txBody>
            <a:bodyPr lIns="0" rIns="0" tIns="0" bIns="0" anchor="t">
              <a:spAutoFit/>
            </a:bodyPr>
            <a:p>
              <a:pPr defTabSz="914400">
                <a:lnSpc>
                  <a:spcPts val="10800"/>
                </a:lnSpc>
                <a:tabLst>
                  <a:tab algn="l" pos="0"/>
                </a:tabLst>
              </a:pPr>
              <a:r>
                <a:rPr b="0" lang="en-US" sz="8000" spc="-1" strike="noStrike">
                  <a:solidFill>
                    <a:srgbClr val="000000"/>
                  </a:solidFill>
                  <a:latin typeface="Ubuntu"/>
                  <a:ea typeface="DejaVu Sans"/>
                </a:rPr>
                <a:t>Analogue vs Digital</a:t>
              </a:r>
              <a:endParaRPr b="0" lang="pt-PT" sz="8000" spc="-1" strike="noStrike">
                <a:solidFill>
                  <a:srgbClr val="000000"/>
                </a:solidFill>
                <a:latin typeface="Arial"/>
              </a:endParaRPr>
            </a:p>
          </p:txBody>
        </p:sp>
      </p:grpSp>
      <p:sp>
        <p:nvSpPr>
          <p:cNvPr id="181" name=""/>
          <p:cNvSpPr/>
          <p:nvPr/>
        </p:nvSpPr>
        <p:spPr>
          <a:xfrm>
            <a:off x="17460000" y="9746280"/>
            <a:ext cx="457200" cy="356040"/>
          </a:xfrm>
          <a:prstGeom prst="rect">
            <a:avLst/>
          </a:prstGeom>
          <a:noFill/>
          <a:ln w="0">
            <a:noFill/>
          </a:ln>
        </p:spPr>
        <p:style>
          <a:lnRef idx="0"/>
          <a:fillRef idx="0"/>
          <a:effectRef idx="0"/>
          <a:fontRef idx="minor"/>
        </p:style>
        <p:txBody>
          <a:bodyPr lIns="90000" rIns="90000" tIns="45000" bIns="45000" anchor="t">
            <a:noAutofit/>
          </a:bodyPr>
          <a:p>
            <a:pPr algn="r">
              <a:lnSpc>
                <a:spcPct val="100000"/>
              </a:lnSpc>
            </a:pPr>
            <a:fld id="{99710DB9-9532-43D1-93DB-DDDCEF38725E}" type="slidenum">
              <a:rPr b="1" lang="en-GB" sz="1800" spc="-1" strike="noStrike">
                <a:solidFill>
                  <a:srgbClr val="000000"/>
                </a:solidFill>
                <a:latin typeface="Ubuntu Condensed"/>
                <a:ea typeface="DejaVu Sans"/>
              </a:rPr>
              <a:t>&lt;número&gt;</a:t>
            </a:fld>
            <a:endParaRPr b="0" lang="pt-PT" sz="1800" spc="-1" strike="noStrike">
              <a:solidFill>
                <a:srgbClr val="000000"/>
              </a:solidFill>
              <a:latin typeface="Arial"/>
            </a:endParaRPr>
          </a:p>
        </p:txBody>
      </p:sp>
      <p:grpSp>
        <p:nvGrpSpPr>
          <p:cNvPr id="182" name=""/>
          <p:cNvGrpSpPr/>
          <p:nvPr/>
        </p:nvGrpSpPr>
        <p:grpSpPr>
          <a:xfrm>
            <a:off x="363960" y="205200"/>
            <a:ext cx="17564400" cy="329760"/>
            <a:chOff x="363960" y="205200"/>
            <a:chExt cx="17564400" cy="329760"/>
          </a:xfrm>
        </p:grpSpPr>
        <p:sp>
          <p:nvSpPr>
            <p:cNvPr id="183" name="TextBox 6"/>
            <p:cNvSpPr/>
            <p:nvPr/>
          </p:nvSpPr>
          <p:spPr>
            <a:xfrm>
              <a:off x="14403960" y="205200"/>
              <a:ext cx="3524400" cy="329760"/>
            </a:xfrm>
            <a:prstGeom prst="rect">
              <a:avLst/>
            </a:prstGeom>
            <a:noFill/>
            <a:ln w="0">
              <a:noFill/>
            </a:ln>
          </p:spPr>
          <p:style>
            <a:lnRef idx="0"/>
            <a:fillRef idx="0"/>
            <a:effectRef idx="0"/>
            <a:fontRef idx="minor"/>
          </p:style>
          <p:txBody>
            <a:bodyPr lIns="0" rIns="0" tIns="0" bIns="0" anchor="t">
              <a:spAutoFit/>
            </a:bodyPr>
            <a:p>
              <a:pPr algn="r" defTabSz="914400">
                <a:lnSpc>
                  <a:spcPts val="2599"/>
                </a:lnSpc>
                <a:tabLst>
                  <a:tab algn="l" pos="0"/>
                </a:tabLst>
              </a:pPr>
              <a:r>
                <a:rPr b="0" lang="en-GB" sz="1800" spc="-1" strike="noStrike">
                  <a:solidFill>
                    <a:srgbClr val="000000"/>
                  </a:solidFill>
                  <a:latin typeface="Ubuntu"/>
                  <a:ea typeface="DejaVu Sans"/>
                </a:rPr>
                <a:t>NIAEFEUP</a:t>
              </a:r>
              <a:endParaRPr b="0" lang="pt-PT" sz="1800" spc="-1" strike="noStrike">
                <a:solidFill>
                  <a:srgbClr val="000000"/>
                </a:solidFill>
                <a:latin typeface="Arial"/>
              </a:endParaRPr>
            </a:p>
          </p:txBody>
        </p:sp>
        <p:sp>
          <p:nvSpPr>
            <p:cNvPr id="184" name="TextBox 7"/>
            <p:cNvSpPr/>
            <p:nvPr/>
          </p:nvSpPr>
          <p:spPr>
            <a:xfrm>
              <a:off x="363960" y="205200"/>
              <a:ext cx="1432080" cy="329760"/>
            </a:xfrm>
            <a:prstGeom prst="rect">
              <a:avLst/>
            </a:prstGeom>
            <a:noFill/>
            <a:ln w="0">
              <a:noFill/>
            </a:ln>
          </p:spPr>
          <p:style>
            <a:lnRef idx="0"/>
            <a:fillRef idx="0"/>
            <a:effectRef idx="0"/>
            <a:fontRef idx="minor"/>
          </p:style>
          <p:txBody>
            <a:bodyPr wrap="none" lIns="0" rIns="0" tIns="0" bIns="0" anchor="t">
              <a:spAutoFit/>
            </a:bodyPr>
            <a:p>
              <a:pPr algn="r" defTabSz="914400">
                <a:lnSpc>
                  <a:spcPts val="2599"/>
                </a:lnSpc>
                <a:tabLst>
                  <a:tab algn="l" pos="0"/>
                </a:tabLst>
              </a:pPr>
              <a:r>
                <a:rPr b="0" lang="en-GB" sz="1800" spc="-1" strike="noStrike">
                  <a:solidFill>
                    <a:srgbClr val="000000"/>
                  </a:solidFill>
                  <a:latin typeface="Ubuntu"/>
                  <a:ea typeface="DejaVu Sans"/>
                </a:rPr>
                <a:t>IoT Workshop</a:t>
              </a:r>
              <a:endParaRPr b="0" lang="pt-PT" sz="1800" spc="-1" strike="noStrike">
                <a:solidFill>
                  <a:srgbClr val="000000"/>
                </a:solidFill>
                <a:latin typeface="Arial"/>
              </a:endParaRPr>
            </a:p>
          </p:txBody>
        </p:sp>
      </p:grpSp>
      <p:pic>
        <p:nvPicPr>
          <p:cNvPr id="185" name="" descr=""/>
          <p:cNvPicPr/>
          <p:nvPr/>
        </p:nvPicPr>
        <p:blipFill>
          <a:blip r:embed="rId1"/>
          <a:stretch/>
        </p:blipFill>
        <p:spPr>
          <a:xfrm>
            <a:off x="10920600" y="1980000"/>
            <a:ext cx="6539400" cy="6907320"/>
          </a:xfrm>
          <a:prstGeom prst="rect">
            <a:avLst/>
          </a:prstGeom>
          <a:ln w="0">
            <a:noFill/>
          </a:ln>
        </p:spPr>
      </p:pic>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d9eff1"/>
        </a:solidFill>
      </p:bgPr>
    </p:bg>
    <p:spTree>
      <p:nvGrpSpPr>
        <p:cNvPr id="1" name=""/>
        <p:cNvGrpSpPr/>
        <p:nvPr/>
      </p:nvGrpSpPr>
      <p:grpSpPr>
        <a:xfrm>
          <a:off x="0" y="0"/>
          <a:ext cx="0" cy="0"/>
          <a:chOff x="0" y="0"/>
          <a:chExt cx="0" cy="0"/>
        </a:xfrm>
      </p:grpSpPr>
      <p:sp>
        <p:nvSpPr>
          <p:cNvPr id="186" name=""/>
          <p:cNvSpPr/>
          <p:nvPr/>
        </p:nvSpPr>
        <p:spPr>
          <a:xfrm>
            <a:off x="17460000" y="9746280"/>
            <a:ext cx="457200" cy="356040"/>
          </a:xfrm>
          <a:prstGeom prst="rect">
            <a:avLst/>
          </a:prstGeom>
          <a:noFill/>
          <a:ln w="0">
            <a:noFill/>
          </a:ln>
        </p:spPr>
        <p:style>
          <a:lnRef idx="0"/>
          <a:fillRef idx="0"/>
          <a:effectRef idx="0"/>
          <a:fontRef idx="minor"/>
        </p:style>
        <p:txBody>
          <a:bodyPr lIns="90000" rIns="90000" tIns="45000" bIns="45000" anchor="t">
            <a:noAutofit/>
          </a:bodyPr>
          <a:p>
            <a:pPr algn="r">
              <a:lnSpc>
                <a:spcPct val="100000"/>
              </a:lnSpc>
            </a:pPr>
            <a:fld id="{0CD9B29A-4B2B-41D9-BDD7-C30280D624D2}" type="slidenum">
              <a:rPr b="1" lang="en-GB" sz="1800" spc="-1" strike="noStrike">
                <a:solidFill>
                  <a:srgbClr val="000000"/>
                </a:solidFill>
                <a:latin typeface="Ubuntu Condensed"/>
                <a:ea typeface="DejaVu Sans"/>
              </a:rPr>
              <a:t>&lt;número&gt;</a:t>
            </a:fld>
            <a:endParaRPr b="0" lang="pt-PT" sz="1800" spc="-1" strike="noStrike">
              <a:solidFill>
                <a:srgbClr val="000000"/>
              </a:solidFill>
              <a:latin typeface="Arial"/>
            </a:endParaRPr>
          </a:p>
        </p:txBody>
      </p:sp>
      <p:grpSp>
        <p:nvGrpSpPr>
          <p:cNvPr id="187" name="Group 12"/>
          <p:cNvGrpSpPr/>
          <p:nvPr/>
        </p:nvGrpSpPr>
        <p:grpSpPr>
          <a:xfrm>
            <a:off x="3060000" y="3737160"/>
            <a:ext cx="7777080" cy="2742840"/>
            <a:chOff x="3060000" y="3737160"/>
            <a:chExt cx="7777080" cy="2742840"/>
          </a:xfrm>
        </p:grpSpPr>
        <p:sp>
          <p:nvSpPr>
            <p:cNvPr id="188" name="TextBox 15"/>
            <p:cNvSpPr/>
            <p:nvPr/>
          </p:nvSpPr>
          <p:spPr>
            <a:xfrm>
              <a:off x="3060000" y="3737160"/>
              <a:ext cx="7777080" cy="2742840"/>
            </a:xfrm>
            <a:prstGeom prst="rect">
              <a:avLst/>
            </a:prstGeom>
            <a:noFill/>
            <a:ln w="0">
              <a:noFill/>
            </a:ln>
          </p:spPr>
          <p:style>
            <a:lnRef idx="0"/>
            <a:fillRef idx="0"/>
            <a:effectRef idx="0"/>
            <a:fontRef idx="minor"/>
          </p:style>
          <p:txBody>
            <a:bodyPr lIns="0" rIns="0" tIns="0" bIns="0" anchor="t">
              <a:spAutoFit/>
            </a:bodyPr>
            <a:p>
              <a:pPr defTabSz="914400">
                <a:lnSpc>
                  <a:spcPts val="10800"/>
                </a:lnSpc>
                <a:tabLst>
                  <a:tab algn="l" pos="0"/>
                </a:tabLst>
              </a:pPr>
              <a:r>
                <a:rPr b="0" lang="en-US" sz="9000" spc="-1" strike="noStrike">
                  <a:solidFill>
                    <a:srgbClr val="000000"/>
                  </a:solidFill>
                  <a:latin typeface="Ubuntu"/>
                  <a:ea typeface="DejaVu Sans"/>
                </a:rPr>
                <a:t>Arduino Framework</a:t>
              </a:r>
              <a:endParaRPr b="0" lang="pt-PT" sz="9000" spc="-1" strike="noStrike">
                <a:solidFill>
                  <a:srgbClr val="000000"/>
                </a:solidFill>
                <a:latin typeface="Arial"/>
              </a:endParaRPr>
            </a:p>
          </p:txBody>
        </p:sp>
      </p:grpSp>
      <p:sp>
        <p:nvSpPr>
          <p:cNvPr id="189" name=""/>
          <p:cNvSpPr/>
          <p:nvPr/>
        </p:nvSpPr>
        <p:spPr>
          <a:xfrm>
            <a:off x="1620000" y="4500000"/>
            <a:ext cx="1256400" cy="1259280"/>
          </a:xfrm>
          <a:prstGeom prst="rect">
            <a:avLst/>
          </a:prstGeom>
          <a:noFill/>
          <a:ln w="190440">
            <a:noFill/>
          </a:ln>
        </p:spPr>
        <p:style>
          <a:lnRef idx="0"/>
          <a:fillRef idx="0"/>
          <a:effectRef idx="0"/>
          <a:fontRef idx="minor"/>
        </p:style>
        <p:txBody>
          <a:bodyPr lIns="184680" rIns="184680" tIns="139680" bIns="139680" anchor="ctr">
            <a:noAutofit/>
          </a:bodyPr>
          <a:p>
            <a:pPr algn="ctr">
              <a:lnSpc>
                <a:spcPct val="100000"/>
              </a:lnSpc>
            </a:pPr>
            <a:r>
              <a:rPr b="1" lang="pt-PT" sz="7200" spc="-1" strike="noStrike">
                <a:solidFill>
                  <a:srgbClr val="000000"/>
                </a:solidFill>
                <a:latin typeface="Ubuntu"/>
                <a:ea typeface="DejaVu Sans"/>
              </a:rPr>
              <a:t>3.</a:t>
            </a:r>
            <a:endParaRPr b="0" lang="pt-PT" sz="7200" spc="-1" strike="noStrike">
              <a:solidFill>
                <a:srgbClr val="000000"/>
              </a:solidFill>
              <a:latin typeface="Arial"/>
            </a:endParaRPr>
          </a:p>
        </p:txBody>
      </p:sp>
      <p:pic>
        <p:nvPicPr>
          <p:cNvPr id="190" name="" descr=""/>
          <p:cNvPicPr/>
          <p:nvPr/>
        </p:nvPicPr>
        <p:blipFill>
          <a:blip r:embed="rId1"/>
          <a:stretch/>
        </p:blipFill>
        <p:spPr>
          <a:xfrm>
            <a:off x="11662920" y="-360000"/>
            <a:ext cx="21816720" cy="11417040"/>
          </a:xfrm>
          <a:prstGeom prst="rect">
            <a:avLst/>
          </a:prstGeom>
          <a:ln w="0">
            <a:noFill/>
          </a:ln>
        </p:spPr>
      </p:pic>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d9eff1"/>
        </a:solidFill>
      </p:bgPr>
    </p:bg>
    <p:spTree>
      <p:nvGrpSpPr>
        <p:cNvPr id="1" name=""/>
        <p:cNvGrpSpPr/>
        <p:nvPr/>
      </p:nvGrpSpPr>
      <p:grpSpPr>
        <a:xfrm>
          <a:off x="0" y="0"/>
          <a:ext cx="0" cy="0"/>
          <a:chOff x="0" y="0"/>
          <a:chExt cx="0" cy="0"/>
        </a:xfrm>
      </p:grpSpPr>
      <p:sp>
        <p:nvSpPr>
          <p:cNvPr id="191" name=""/>
          <p:cNvSpPr/>
          <p:nvPr/>
        </p:nvSpPr>
        <p:spPr>
          <a:xfrm>
            <a:off x="543240" y="3780000"/>
            <a:ext cx="8996400" cy="3059640"/>
          </a:xfrm>
          <a:prstGeom prst="rect">
            <a:avLst/>
          </a:prstGeom>
          <a:noFill/>
          <a:ln w="0">
            <a:noFill/>
          </a:ln>
        </p:spPr>
        <p:style>
          <a:lnRef idx="0"/>
          <a:fillRef idx="0"/>
          <a:effectRef idx="0"/>
          <a:fontRef idx="minor"/>
        </p:style>
        <p:txBody>
          <a:bodyPr lIns="90000" rIns="90000" tIns="45000" bIns="45000" anchor="t">
            <a:noAutofit/>
          </a:bodyPr>
          <a:p>
            <a:pPr marL="216000" indent="-216000" algn="just">
              <a:lnSpc>
                <a:spcPct val="100000"/>
              </a:lnSpc>
              <a:buClr>
                <a:srgbClr val="000000"/>
              </a:buClr>
              <a:buSzPct val="55000"/>
              <a:buFont typeface="Wingdings" charset="2"/>
              <a:buChar char=""/>
            </a:pPr>
            <a:r>
              <a:rPr b="0" lang="en-GB" sz="2800" spc="-1" strike="noStrike">
                <a:solidFill>
                  <a:srgbClr val="000000"/>
                </a:solidFill>
                <a:latin typeface="Ubuntu"/>
                <a:ea typeface="Noto Sans CJK SC"/>
              </a:rPr>
              <a:t>Has a programming language based on C++</a:t>
            </a:r>
            <a:endParaRPr b="0" lang="pt-PT" sz="2800" spc="-1" strike="noStrike">
              <a:solidFill>
                <a:srgbClr val="000000"/>
              </a:solidFill>
              <a:latin typeface="Arial"/>
            </a:endParaRPr>
          </a:p>
          <a:p>
            <a:pPr algn="just">
              <a:lnSpc>
                <a:spcPct val="100000"/>
              </a:lnSpc>
            </a:pPr>
            <a:endParaRPr b="0" lang="pt-PT" sz="2800" spc="-1" strike="noStrike">
              <a:solidFill>
                <a:srgbClr val="000000"/>
              </a:solidFill>
              <a:latin typeface="Arial"/>
            </a:endParaRPr>
          </a:p>
          <a:p>
            <a:pPr marL="216000" indent="-216000" algn="just">
              <a:lnSpc>
                <a:spcPct val="100000"/>
              </a:lnSpc>
              <a:buClr>
                <a:srgbClr val="000000"/>
              </a:buClr>
              <a:buSzPct val="55000"/>
              <a:buFont typeface="Wingdings" charset="2"/>
              <a:buChar char=""/>
            </a:pPr>
            <a:r>
              <a:rPr b="0" lang="en-GB" sz="2800" spc="-1" strike="noStrike">
                <a:solidFill>
                  <a:srgbClr val="000000"/>
                </a:solidFill>
                <a:latin typeface="Ubuntu"/>
                <a:ea typeface="Noto Sans CJK SC"/>
              </a:rPr>
              <a:t>The execution uses 2 functions, the </a:t>
            </a:r>
            <a:r>
              <a:rPr b="0" i="1" lang="en-GB" sz="2800" spc="-1" strike="noStrike">
                <a:solidFill>
                  <a:srgbClr val="2a6099"/>
                </a:solidFill>
                <a:latin typeface="Ubuntu"/>
                <a:ea typeface="Noto Sans CJK SC"/>
              </a:rPr>
              <a:t>setup()</a:t>
            </a:r>
            <a:r>
              <a:rPr b="0" lang="en-GB" sz="2800" spc="-1" strike="noStrike">
                <a:solidFill>
                  <a:srgbClr val="000000"/>
                </a:solidFill>
                <a:latin typeface="Ubuntu"/>
                <a:ea typeface="Noto Sans CJK SC"/>
              </a:rPr>
              <a:t> function, used to setup variables, hardware, libraries and pin modes, and the </a:t>
            </a:r>
            <a:r>
              <a:rPr b="0" i="1" lang="en-GB" sz="2800" spc="-1" strike="noStrike">
                <a:solidFill>
                  <a:srgbClr val="2a6099"/>
                </a:solidFill>
                <a:latin typeface="Ubuntu"/>
                <a:ea typeface="Noto Sans CJK SC"/>
              </a:rPr>
              <a:t>loop()</a:t>
            </a:r>
            <a:r>
              <a:rPr b="0" lang="en-GB" sz="2800" spc="-1" strike="noStrike">
                <a:solidFill>
                  <a:srgbClr val="000000"/>
                </a:solidFill>
                <a:latin typeface="Ubuntu"/>
                <a:ea typeface="Noto Sans CJK SC"/>
              </a:rPr>
              <a:t> function that loops over the code of that function</a:t>
            </a:r>
            <a:endParaRPr b="0" lang="pt-PT" sz="2800" spc="-1" strike="noStrike">
              <a:solidFill>
                <a:srgbClr val="000000"/>
              </a:solidFill>
              <a:latin typeface="Arial"/>
            </a:endParaRPr>
          </a:p>
          <a:p>
            <a:pPr algn="just">
              <a:lnSpc>
                <a:spcPct val="100000"/>
              </a:lnSpc>
            </a:pPr>
            <a:endParaRPr b="0" lang="pt-PT" sz="2800" spc="-1" strike="noStrike">
              <a:solidFill>
                <a:srgbClr val="000000"/>
              </a:solidFill>
              <a:latin typeface="Arial"/>
            </a:endParaRPr>
          </a:p>
          <a:p>
            <a:pPr marL="216000" indent="-216000" algn="just">
              <a:lnSpc>
                <a:spcPct val="100000"/>
              </a:lnSpc>
              <a:buClr>
                <a:srgbClr val="000000"/>
              </a:buClr>
              <a:buSzPct val="55000"/>
              <a:buFont typeface="Wingdings" charset="2"/>
              <a:buChar char=""/>
            </a:pPr>
            <a:r>
              <a:rPr b="0" lang="en-GB" sz="2800" spc="-1" strike="noStrike">
                <a:solidFill>
                  <a:srgbClr val="000000"/>
                </a:solidFill>
                <a:latin typeface="Ubuntu"/>
                <a:ea typeface="Noto Sans CJK SC"/>
              </a:rPr>
              <a:t>Extensive set of libraries implementing support for various peripherals, communication protocols and software libraries</a:t>
            </a:r>
            <a:endParaRPr b="0" lang="pt-PT" sz="2800" spc="-1" strike="noStrike">
              <a:solidFill>
                <a:srgbClr val="000000"/>
              </a:solidFill>
              <a:latin typeface="Arial"/>
            </a:endParaRPr>
          </a:p>
          <a:p>
            <a:pPr algn="just">
              <a:lnSpc>
                <a:spcPct val="100000"/>
              </a:lnSpc>
            </a:pPr>
            <a:endParaRPr b="0" lang="pt-PT" sz="2800" spc="-1" strike="noStrike">
              <a:solidFill>
                <a:srgbClr val="000000"/>
              </a:solidFill>
              <a:latin typeface="Arial"/>
            </a:endParaRPr>
          </a:p>
        </p:txBody>
      </p:sp>
      <p:grpSp>
        <p:nvGrpSpPr>
          <p:cNvPr id="192" name="Group 13"/>
          <p:cNvGrpSpPr/>
          <p:nvPr/>
        </p:nvGrpSpPr>
        <p:grpSpPr>
          <a:xfrm>
            <a:off x="546840" y="745200"/>
            <a:ext cx="11194200" cy="1371600"/>
            <a:chOff x="546840" y="745200"/>
            <a:chExt cx="11194200" cy="1371600"/>
          </a:xfrm>
        </p:grpSpPr>
        <p:sp>
          <p:nvSpPr>
            <p:cNvPr id="193" name="TextBox 20"/>
            <p:cNvSpPr/>
            <p:nvPr/>
          </p:nvSpPr>
          <p:spPr>
            <a:xfrm>
              <a:off x="546840" y="745200"/>
              <a:ext cx="11194200" cy="1371600"/>
            </a:xfrm>
            <a:prstGeom prst="rect">
              <a:avLst/>
            </a:prstGeom>
            <a:noFill/>
            <a:ln w="0">
              <a:noFill/>
            </a:ln>
          </p:spPr>
          <p:style>
            <a:lnRef idx="0"/>
            <a:fillRef idx="0"/>
            <a:effectRef idx="0"/>
            <a:fontRef idx="minor"/>
          </p:style>
          <p:txBody>
            <a:bodyPr lIns="0" rIns="0" tIns="0" bIns="0" anchor="t">
              <a:spAutoFit/>
            </a:bodyPr>
            <a:p>
              <a:pPr defTabSz="914400">
                <a:lnSpc>
                  <a:spcPts val="10800"/>
                </a:lnSpc>
                <a:tabLst>
                  <a:tab algn="l" pos="0"/>
                </a:tabLst>
              </a:pPr>
              <a:r>
                <a:rPr b="0" lang="en-US" sz="8000" spc="-1" strike="noStrike">
                  <a:solidFill>
                    <a:srgbClr val="000000"/>
                  </a:solidFill>
                  <a:latin typeface="Ubuntu"/>
                  <a:ea typeface="DejaVu Sans"/>
                </a:rPr>
                <a:t>Arduino Framework</a:t>
              </a:r>
              <a:endParaRPr b="0" lang="pt-PT" sz="8000" spc="-1" strike="noStrike">
                <a:solidFill>
                  <a:srgbClr val="000000"/>
                </a:solidFill>
                <a:latin typeface="Arial"/>
              </a:endParaRPr>
            </a:p>
          </p:txBody>
        </p:sp>
      </p:grpSp>
      <p:sp>
        <p:nvSpPr>
          <p:cNvPr id="194" name=""/>
          <p:cNvSpPr/>
          <p:nvPr/>
        </p:nvSpPr>
        <p:spPr>
          <a:xfrm>
            <a:off x="17460000" y="9746280"/>
            <a:ext cx="457200" cy="356040"/>
          </a:xfrm>
          <a:prstGeom prst="rect">
            <a:avLst/>
          </a:prstGeom>
          <a:noFill/>
          <a:ln w="0">
            <a:noFill/>
          </a:ln>
        </p:spPr>
        <p:style>
          <a:lnRef idx="0"/>
          <a:fillRef idx="0"/>
          <a:effectRef idx="0"/>
          <a:fontRef idx="minor"/>
        </p:style>
        <p:txBody>
          <a:bodyPr lIns="90000" rIns="90000" tIns="45000" bIns="45000" anchor="t">
            <a:noAutofit/>
          </a:bodyPr>
          <a:p>
            <a:pPr algn="r">
              <a:lnSpc>
                <a:spcPct val="100000"/>
              </a:lnSpc>
            </a:pPr>
            <a:fld id="{BA73BAAD-39E3-48F4-96C1-A5FAB01A9CFB}" type="slidenum">
              <a:rPr b="1" lang="en-GB" sz="1800" spc="-1" strike="noStrike">
                <a:solidFill>
                  <a:srgbClr val="000000"/>
                </a:solidFill>
                <a:latin typeface="Ubuntu Condensed"/>
                <a:ea typeface="DejaVu Sans"/>
              </a:rPr>
              <a:t>&lt;número&gt;</a:t>
            </a:fld>
            <a:endParaRPr b="0" lang="pt-PT" sz="1800" spc="-1" strike="noStrike">
              <a:solidFill>
                <a:srgbClr val="000000"/>
              </a:solidFill>
              <a:latin typeface="Arial"/>
            </a:endParaRPr>
          </a:p>
        </p:txBody>
      </p:sp>
      <p:grpSp>
        <p:nvGrpSpPr>
          <p:cNvPr id="195" name=""/>
          <p:cNvGrpSpPr/>
          <p:nvPr/>
        </p:nvGrpSpPr>
        <p:grpSpPr>
          <a:xfrm>
            <a:off x="363960" y="205200"/>
            <a:ext cx="17564400" cy="329760"/>
            <a:chOff x="363960" y="205200"/>
            <a:chExt cx="17564400" cy="329760"/>
          </a:xfrm>
        </p:grpSpPr>
        <p:sp>
          <p:nvSpPr>
            <p:cNvPr id="196" name="TextBox 6"/>
            <p:cNvSpPr/>
            <p:nvPr/>
          </p:nvSpPr>
          <p:spPr>
            <a:xfrm>
              <a:off x="14403960" y="205200"/>
              <a:ext cx="3524400" cy="329760"/>
            </a:xfrm>
            <a:prstGeom prst="rect">
              <a:avLst/>
            </a:prstGeom>
            <a:noFill/>
            <a:ln w="0">
              <a:noFill/>
            </a:ln>
          </p:spPr>
          <p:style>
            <a:lnRef idx="0"/>
            <a:fillRef idx="0"/>
            <a:effectRef idx="0"/>
            <a:fontRef idx="minor"/>
          </p:style>
          <p:txBody>
            <a:bodyPr lIns="0" rIns="0" tIns="0" bIns="0" anchor="t">
              <a:spAutoFit/>
            </a:bodyPr>
            <a:p>
              <a:pPr algn="r" defTabSz="914400">
                <a:lnSpc>
                  <a:spcPts val="2599"/>
                </a:lnSpc>
                <a:tabLst>
                  <a:tab algn="l" pos="0"/>
                </a:tabLst>
              </a:pPr>
              <a:r>
                <a:rPr b="0" lang="en-GB" sz="1800" spc="-1" strike="noStrike">
                  <a:solidFill>
                    <a:srgbClr val="000000"/>
                  </a:solidFill>
                  <a:latin typeface="Ubuntu"/>
                  <a:ea typeface="DejaVu Sans"/>
                </a:rPr>
                <a:t>NIAEFEUP</a:t>
              </a:r>
              <a:endParaRPr b="0" lang="pt-PT" sz="1800" spc="-1" strike="noStrike">
                <a:solidFill>
                  <a:srgbClr val="000000"/>
                </a:solidFill>
                <a:latin typeface="Arial"/>
              </a:endParaRPr>
            </a:p>
          </p:txBody>
        </p:sp>
        <p:sp>
          <p:nvSpPr>
            <p:cNvPr id="197" name="TextBox 7"/>
            <p:cNvSpPr/>
            <p:nvPr/>
          </p:nvSpPr>
          <p:spPr>
            <a:xfrm>
              <a:off x="363960" y="205200"/>
              <a:ext cx="1432080" cy="329760"/>
            </a:xfrm>
            <a:prstGeom prst="rect">
              <a:avLst/>
            </a:prstGeom>
            <a:noFill/>
            <a:ln w="0">
              <a:noFill/>
            </a:ln>
          </p:spPr>
          <p:style>
            <a:lnRef idx="0"/>
            <a:fillRef idx="0"/>
            <a:effectRef idx="0"/>
            <a:fontRef idx="minor"/>
          </p:style>
          <p:txBody>
            <a:bodyPr wrap="none" lIns="0" rIns="0" tIns="0" bIns="0" anchor="t">
              <a:spAutoFit/>
            </a:bodyPr>
            <a:p>
              <a:pPr algn="r" defTabSz="914400">
                <a:lnSpc>
                  <a:spcPts val="2599"/>
                </a:lnSpc>
                <a:tabLst>
                  <a:tab algn="l" pos="0"/>
                </a:tabLst>
              </a:pPr>
              <a:r>
                <a:rPr b="0" lang="en-GB" sz="1800" spc="-1" strike="noStrike">
                  <a:solidFill>
                    <a:srgbClr val="000000"/>
                  </a:solidFill>
                  <a:latin typeface="Ubuntu"/>
                  <a:ea typeface="DejaVu Sans"/>
                </a:rPr>
                <a:t>IoT Workshop</a:t>
              </a:r>
              <a:endParaRPr b="0" lang="pt-PT" sz="1800" spc="-1" strike="noStrike">
                <a:solidFill>
                  <a:srgbClr val="000000"/>
                </a:solidFill>
                <a:latin typeface="Arial"/>
              </a:endParaRPr>
            </a:p>
          </p:txBody>
        </p:sp>
      </p:grpSp>
      <p:pic>
        <p:nvPicPr>
          <p:cNvPr id="198" name="" descr=""/>
          <p:cNvPicPr/>
          <p:nvPr/>
        </p:nvPicPr>
        <p:blipFill>
          <a:blip r:embed="rId1"/>
          <a:stretch/>
        </p:blipFill>
        <p:spPr>
          <a:xfrm>
            <a:off x="10001880" y="2700000"/>
            <a:ext cx="7997760" cy="6659640"/>
          </a:xfrm>
          <a:prstGeom prst="rect">
            <a:avLst/>
          </a:prstGeom>
          <a:ln w="0">
            <a:noFill/>
          </a:ln>
        </p:spPr>
      </p:pic>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d9eff1"/>
        </a:solidFill>
      </p:bgPr>
    </p:bg>
    <p:spTree>
      <p:nvGrpSpPr>
        <p:cNvPr id="1" name=""/>
        <p:cNvGrpSpPr/>
        <p:nvPr/>
      </p:nvGrpSpPr>
      <p:grpSpPr>
        <a:xfrm>
          <a:off x="0" y="0"/>
          <a:ext cx="0" cy="0"/>
          <a:chOff x="0" y="0"/>
          <a:chExt cx="0" cy="0"/>
        </a:xfrm>
      </p:grpSpPr>
      <p:grpSp>
        <p:nvGrpSpPr>
          <p:cNvPr id="44" name="Group 3"/>
          <p:cNvGrpSpPr/>
          <p:nvPr/>
        </p:nvGrpSpPr>
        <p:grpSpPr>
          <a:xfrm>
            <a:off x="540000" y="745200"/>
            <a:ext cx="11194200" cy="1371240"/>
            <a:chOff x="540000" y="745200"/>
            <a:chExt cx="11194200" cy="1371240"/>
          </a:xfrm>
        </p:grpSpPr>
        <p:sp>
          <p:nvSpPr>
            <p:cNvPr id="45" name="TextBox 2"/>
            <p:cNvSpPr/>
            <p:nvPr/>
          </p:nvSpPr>
          <p:spPr>
            <a:xfrm>
              <a:off x="540000" y="745200"/>
              <a:ext cx="11194200" cy="1371240"/>
            </a:xfrm>
            <a:prstGeom prst="rect">
              <a:avLst/>
            </a:prstGeom>
            <a:noFill/>
            <a:ln w="0">
              <a:noFill/>
            </a:ln>
          </p:spPr>
          <p:style>
            <a:lnRef idx="0"/>
            <a:fillRef idx="0"/>
            <a:effectRef idx="0"/>
            <a:fontRef idx="minor"/>
          </p:style>
          <p:txBody>
            <a:bodyPr lIns="0" rIns="0" tIns="0" bIns="0" anchor="t">
              <a:spAutoFit/>
            </a:bodyPr>
            <a:p>
              <a:pPr defTabSz="914400">
                <a:lnSpc>
                  <a:spcPts val="10800"/>
                </a:lnSpc>
                <a:tabLst>
                  <a:tab algn="l" pos="0"/>
                </a:tabLst>
              </a:pPr>
              <a:r>
                <a:rPr b="0" lang="en-US" sz="9000" spc="-1" strike="noStrike">
                  <a:solidFill>
                    <a:srgbClr val="000000"/>
                  </a:solidFill>
                  <a:latin typeface="Ubuntu"/>
                  <a:ea typeface="DejaVu Sans"/>
                </a:rPr>
                <a:t>Overview</a:t>
              </a:r>
              <a:endParaRPr b="0" lang="pt-PT" sz="9000" spc="-1" strike="noStrike">
                <a:solidFill>
                  <a:srgbClr val="000000"/>
                </a:solidFill>
                <a:latin typeface="Arial"/>
              </a:endParaRPr>
            </a:p>
          </p:txBody>
        </p:sp>
      </p:grpSp>
      <p:grpSp>
        <p:nvGrpSpPr>
          <p:cNvPr id="46" name=""/>
          <p:cNvGrpSpPr/>
          <p:nvPr/>
        </p:nvGrpSpPr>
        <p:grpSpPr>
          <a:xfrm>
            <a:off x="360000" y="205200"/>
            <a:ext cx="17564400" cy="329760"/>
            <a:chOff x="360000" y="205200"/>
            <a:chExt cx="17564400" cy="329760"/>
          </a:xfrm>
        </p:grpSpPr>
        <p:sp>
          <p:nvSpPr>
            <p:cNvPr id="47" name="TextBox 6"/>
            <p:cNvSpPr/>
            <p:nvPr/>
          </p:nvSpPr>
          <p:spPr>
            <a:xfrm>
              <a:off x="14400000" y="205200"/>
              <a:ext cx="3524400" cy="329760"/>
            </a:xfrm>
            <a:prstGeom prst="rect">
              <a:avLst/>
            </a:prstGeom>
            <a:noFill/>
            <a:ln w="0">
              <a:noFill/>
            </a:ln>
          </p:spPr>
          <p:style>
            <a:lnRef idx="0"/>
            <a:fillRef idx="0"/>
            <a:effectRef idx="0"/>
            <a:fontRef idx="minor"/>
          </p:style>
          <p:txBody>
            <a:bodyPr lIns="0" rIns="0" tIns="0" bIns="0" anchor="t">
              <a:spAutoFit/>
            </a:bodyPr>
            <a:p>
              <a:pPr algn="r" defTabSz="914400">
                <a:lnSpc>
                  <a:spcPts val="2599"/>
                </a:lnSpc>
                <a:tabLst>
                  <a:tab algn="l" pos="0"/>
                </a:tabLst>
              </a:pPr>
              <a:r>
                <a:rPr b="0" lang="en-GB" sz="1800" spc="-1" strike="noStrike">
                  <a:solidFill>
                    <a:srgbClr val="000000"/>
                  </a:solidFill>
                  <a:latin typeface="Ubuntu"/>
                  <a:ea typeface="DejaVu Sans"/>
                </a:rPr>
                <a:t>NIAEFEUP</a:t>
              </a:r>
              <a:endParaRPr b="0" lang="pt-PT" sz="1800" spc="-1" strike="noStrike">
                <a:solidFill>
                  <a:srgbClr val="000000"/>
                </a:solidFill>
                <a:latin typeface="Arial"/>
              </a:endParaRPr>
            </a:p>
          </p:txBody>
        </p:sp>
        <p:sp>
          <p:nvSpPr>
            <p:cNvPr id="48" name="TextBox 7"/>
            <p:cNvSpPr/>
            <p:nvPr/>
          </p:nvSpPr>
          <p:spPr>
            <a:xfrm>
              <a:off x="360000" y="205200"/>
              <a:ext cx="1432080" cy="329760"/>
            </a:xfrm>
            <a:prstGeom prst="rect">
              <a:avLst/>
            </a:prstGeom>
            <a:noFill/>
            <a:ln w="0">
              <a:noFill/>
            </a:ln>
          </p:spPr>
          <p:style>
            <a:lnRef idx="0"/>
            <a:fillRef idx="0"/>
            <a:effectRef idx="0"/>
            <a:fontRef idx="minor"/>
          </p:style>
          <p:txBody>
            <a:bodyPr wrap="none" lIns="0" rIns="0" tIns="0" bIns="0" anchor="t">
              <a:spAutoFit/>
            </a:bodyPr>
            <a:p>
              <a:pPr algn="r" defTabSz="914400">
                <a:lnSpc>
                  <a:spcPts val="2599"/>
                </a:lnSpc>
                <a:tabLst>
                  <a:tab algn="l" pos="0"/>
                </a:tabLst>
              </a:pPr>
              <a:r>
                <a:rPr b="0" lang="en-GB" sz="1800" spc="-1" strike="noStrike">
                  <a:solidFill>
                    <a:srgbClr val="000000"/>
                  </a:solidFill>
                  <a:latin typeface="Ubuntu"/>
                  <a:ea typeface="DejaVu Sans"/>
                </a:rPr>
                <a:t>IoT Workshop</a:t>
              </a:r>
              <a:endParaRPr b="0" lang="pt-PT" sz="1800" spc="-1" strike="noStrike">
                <a:solidFill>
                  <a:srgbClr val="000000"/>
                </a:solidFill>
                <a:latin typeface="Arial"/>
              </a:endParaRPr>
            </a:p>
          </p:txBody>
        </p:sp>
      </p:grpSp>
      <p:sp>
        <p:nvSpPr>
          <p:cNvPr id="49" name=""/>
          <p:cNvSpPr/>
          <p:nvPr/>
        </p:nvSpPr>
        <p:spPr>
          <a:xfrm>
            <a:off x="9360000" y="1980000"/>
            <a:ext cx="6656400" cy="964080"/>
          </a:xfrm>
          <a:prstGeom prst="rect">
            <a:avLst/>
          </a:prstGeom>
          <a:noFill/>
          <a:ln w="0">
            <a:noFill/>
          </a:ln>
        </p:spPr>
        <p:style>
          <a:lnRef idx="0"/>
          <a:fillRef idx="0"/>
          <a:effectRef idx="0"/>
          <a:fontRef idx="minor"/>
        </p:style>
        <p:txBody>
          <a:bodyPr lIns="90000" rIns="90000" tIns="45000" bIns="45000" anchor="t">
            <a:noAutofit/>
          </a:bodyPr>
          <a:p>
            <a:pPr algn="just">
              <a:lnSpc>
                <a:spcPct val="100000"/>
              </a:lnSpc>
            </a:pPr>
            <a:r>
              <a:rPr b="1" lang="en-GB" sz="3200" spc="-1" strike="noStrike">
                <a:solidFill>
                  <a:srgbClr val="000000"/>
                </a:solidFill>
                <a:latin typeface="Ubuntu"/>
                <a:ea typeface="DejaVu Sans"/>
              </a:rPr>
              <a:t>Introduction</a:t>
            </a:r>
            <a:endParaRPr b="0" lang="pt-PT" sz="3200" spc="-1" strike="noStrike">
              <a:solidFill>
                <a:srgbClr val="000000"/>
              </a:solidFill>
              <a:latin typeface="Arial"/>
            </a:endParaRPr>
          </a:p>
          <a:p>
            <a:pPr algn="just">
              <a:lnSpc>
                <a:spcPct val="100000"/>
              </a:lnSpc>
            </a:pPr>
            <a:r>
              <a:rPr b="0" lang="en-GB" sz="2400" spc="-1" strike="noStrike">
                <a:solidFill>
                  <a:srgbClr val="000000"/>
                </a:solidFill>
                <a:latin typeface="Ubuntu"/>
                <a:ea typeface="DejaVu Sans"/>
              </a:rPr>
              <a:t>DIY in a nutshell. </a:t>
            </a:r>
            <a:endParaRPr b="0" lang="pt-PT" sz="2400" spc="-1" strike="noStrike">
              <a:solidFill>
                <a:srgbClr val="000000"/>
              </a:solidFill>
              <a:latin typeface="Arial"/>
            </a:endParaRPr>
          </a:p>
        </p:txBody>
      </p:sp>
      <p:sp>
        <p:nvSpPr>
          <p:cNvPr id="50" name=""/>
          <p:cNvSpPr/>
          <p:nvPr/>
        </p:nvSpPr>
        <p:spPr>
          <a:xfrm>
            <a:off x="5760720" y="3560400"/>
            <a:ext cx="5758560" cy="1566360"/>
          </a:xfrm>
          <a:prstGeom prst="rect">
            <a:avLst/>
          </a:prstGeom>
          <a:noFill/>
          <a:ln w="0">
            <a:noFill/>
          </a:ln>
        </p:spPr>
        <p:style>
          <a:lnRef idx="0"/>
          <a:fillRef idx="0"/>
          <a:effectRef idx="0"/>
          <a:fontRef idx="minor"/>
        </p:style>
        <p:txBody>
          <a:bodyPr lIns="90000" rIns="90000" tIns="45000" bIns="45000" anchor="t">
            <a:noAutofit/>
          </a:bodyPr>
          <a:p>
            <a:pPr algn="just">
              <a:lnSpc>
                <a:spcPct val="100000"/>
              </a:lnSpc>
            </a:pPr>
            <a:r>
              <a:rPr b="1" lang="en-GB" sz="3200" spc="-1" strike="noStrike">
                <a:solidFill>
                  <a:srgbClr val="000000"/>
                </a:solidFill>
                <a:latin typeface="Ubuntu"/>
                <a:ea typeface="DejaVu Sans"/>
              </a:rPr>
              <a:t>Electronics</a:t>
            </a:r>
            <a:endParaRPr b="0" lang="pt-PT" sz="3200" spc="-1" strike="noStrike">
              <a:solidFill>
                <a:srgbClr val="000000"/>
              </a:solidFill>
              <a:latin typeface="Arial"/>
            </a:endParaRPr>
          </a:p>
          <a:p>
            <a:pPr algn="just">
              <a:lnSpc>
                <a:spcPct val="100000"/>
              </a:lnSpc>
            </a:pPr>
            <a:r>
              <a:rPr b="0" lang="en-GB" sz="2400" spc="-1" strike="noStrike">
                <a:solidFill>
                  <a:srgbClr val="000000"/>
                </a:solidFill>
                <a:latin typeface="Ubuntu"/>
                <a:ea typeface="DejaVu Sans"/>
              </a:rPr>
              <a:t>Basic components, microcontrollers and breadboards.</a:t>
            </a:r>
            <a:endParaRPr b="0" lang="pt-PT" sz="2400" spc="-1" strike="noStrike">
              <a:solidFill>
                <a:srgbClr val="000000"/>
              </a:solidFill>
              <a:latin typeface="Arial"/>
            </a:endParaRPr>
          </a:p>
        </p:txBody>
      </p:sp>
      <p:sp>
        <p:nvSpPr>
          <p:cNvPr id="51" name=""/>
          <p:cNvSpPr/>
          <p:nvPr/>
        </p:nvSpPr>
        <p:spPr>
          <a:xfrm>
            <a:off x="7917120" y="5766840"/>
            <a:ext cx="6656400" cy="1564920"/>
          </a:xfrm>
          <a:prstGeom prst="rect">
            <a:avLst/>
          </a:prstGeom>
          <a:noFill/>
          <a:ln w="0">
            <a:noFill/>
          </a:ln>
        </p:spPr>
        <p:style>
          <a:lnRef idx="0"/>
          <a:fillRef idx="0"/>
          <a:effectRef idx="0"/>
          <a:fontRef idx="minor"/>
        </p:style>
        <p:txBody>
          <a:bodyPr lIns="90000" rIns="90000" tIns="45000" bIns="45000" anchor="t">
            <a:noAutofit/>
          </a:bodyPr>
          <a:p>
            <a:pPr algn="just">
              <a:lnSpc>
                <a:spcPct val="100000"/>
              </a:lnSpc>
            </a:pPr>
            <a:r>
              <a:rPr b="1" lang="en-GB" sz="3200" spc="-1" strike="noStrike">
                <a:solidFill>
                  <a:srgbClr val="000000"/>
                </a:solidFill>
                <a:latin typeface="Ubuntu"/>
                <a:ea typeface="DejaVu Sans"/>
              </a:rPr>
              <a:t>Arduino Framework</a:t>
            </a:r>
            <a:endParaRPr b="0" lang="pt-PT" sz="3200" spc="-1" strike="noStrike">
              <a:solidFill>
                <a:srgbClr val="000000"/>
              </a:solidFill>
              <a:latin typeface="Arial"/>
            </a:endParaRPr>
          </a:p>
          <a:p>
            <a:pPr algn="just">
              <a:lnSpc>
                <a:spcPct val="100000"/>
              </a:lnSpc>
            </a:pPr>
            <a:r>
              <a:rPr b="0" lang="en-GB" sz="2400" spc="-1" strike="noStrike">
                <a:solidFill>
                  <a:srgbClr val="000000"/>
                </a:solidFill>
                <a:latin typeface="Ubuntu"/>
                <a:ea typeface="DejaVu Sans"/>
              </a:rPr>
              <a:t>Basics to get up and running with your own microcontroller. </a:t>
            </a:r>
            <a:endParaRPr b="0" lang="pt-PT" sz="2400" spc="-1" strike="noStrike">
              <a:solidFill>
                <a:srgbClr val="000000"/>
              </a:solidFill>
              <a:latin typeface="Arial"/>
            </a:endParaRPr>
          </a:p>
        </p:txBody>
      </p:sp>
      <p:sp>
        <p:nvSpPr>
          <p:cNvPr id="52" name=""/>
          <p:cNvSpPr/>
          <p:nvPr/>
        </p:nvSpPr>
        <p:spPr>
          <a:xfrm>
            <a:off x="4332600" y="7740000"/>
            <a:ext cx="6656400" cy="966600"/>
          </a:xfrm>
          <a:prstGeom prst="rect">
            <a:avLst/>
          </a:prstGeom>
          <a:noFill/>
          <a:ln w="0">
            <a:noFill/>
          </a:ln>
        </p:spPr>
        <p:style>
          <a:lnRef idx="0"/>
          <a:fillRef idx="0"/>
          <a:effectRef idx="0"/>
          <a:fontRef idx="minor"/>
        </p:style>
        <p:txBody>
          <a:bodyPr lIns="90000" rIns="90000" tIns="45000" bIns="45000" anchor="t">
            <a:noAutofit/>
          </a:bodyPr>
          <a:p>
            <a:pPr algn="just">
              <a:lnSpc>
                <a:spcPct val="100000"/>
              </a:lnSpc>
            </a:pPr>
            <a:r>
              <a:rPr b="1" lang="en-GB" sz="3200" spc="-1" strike="noStrike">
                <a:solidFill>
                  <a:srgbClr val="000000"/>
                </a:solidFill>
                <a:latin typeface="Ubuntu"/>
                <a:ea typeface="DejaVu Sans"/>
              </a:rPr>
              <a:t>Hands-on</a:t>
            </a:r>
            <a:endParaRPr b="0" lang="pt-PT" sz="3200" spc="-1" strike="noStrike">
              <a:solidFill>
                <a:srgbClr val="000000"/>
              </a:solidFill>
              <a:latin typeface="Arial"/>
            </a:endParaRPr>
          </a:p>
          <a:p>
            <a:pPr algn="just">
              <a:lnSpc>
                <a:spcPct val="100000"/>
              </a:lnSpc>
            </a:pPr>
            <a:r>
              <a:rPr b="0" lang="en-GB" sz="2400" spc="-1" strike="noStrike">
                <a:solidFill>
                  <a:srgbClr val="000000"/>
                </a:solidFill>
                <a:latin typeface="Ubuntu"/>
                <a:ea typeface="DejaVu Sans"/>
              </a:rPr>
              <a:t>Let’s make something useful (sorta).</a:t>
            </a:r>
            <a:endParaRPr b="0" lang="pt-PT" sz="2400" spc="-1" strike="noStrike">
              <a:solidFill>
                <a:srgbClr val="000000"/>
              </a:solidFill>
              <a:latin typeface="Arial"/>
            </a:endParaRPr>
          </a:p>
        </p:txBody>
      </p:sp>
      <p:sp>
        <p:nvSpPr>
          <p:cNvPr id="53" name=""/>
          <p:cNvSpPr/>
          <p:nvPr/>
        </p:nvSpPr>
        <p:spPr>
          <a:xfrm>
            <a:off x="17460000" y="9746640"/>
            <a:ext cx="457200" cy="356040"/>
          </a:xfrm>
          <a:prstGeom prst="rect">
            <a:avLst/>
          </a:prstGeom>
          <a:noFill/>
          <a:ln w="0">
            <a:noFill/>
          </a:ln>
        </p:spPr>
        <p:style>
          <a:lnRef idx="0"/>
          <a:fillRef idx="0"/>
          <a:effectRef idx="0"/>
          <a:fontRef idx="minor"/>
        </p:style>
        <p:txBody>
          <a:bodyPr lIns="90000" rIns="90000" tIns="45000" bIns="45000" anchor="t">
            <a:noAutofit/>
          </a:bodyPr>
          <a:p>
            <a:pPr algn="r">
              <a:lnSpc>
                <a:spcPct val="100000"/>
              </a:lnSpc>
            </a:pPr>
            <a:fld id="{D0CDA8B5-43E0-4F3A-A4F1-0C2B4FCA81B6}" type="slidenum">
              <a:rPr b="1" lang="en-GB" sz="1800" spc="-1" strike="noStrike">
                <a:solidFill>
                  <a:srgbClr val="000000"/>
                </a:solidFill>
                <a:latin typeface="Ubuntu Condensed"/>
                <a:ea typeface="DejaVu Sans"/>
              </a:rPr>
              <a:t>&lt;número&gt;</a:t>
            </a:fld>
            <a:endParaRPr b="0" lang="pt-PT" sz="1800" spc="-1" strike="noStrike">
              <a:solidFill>
                <a:srgbClr val="000000"/>
              </a:solidFill>
              <a:latin typeface="Arial"/>
            </a:endParaRPr>
          </a:p>
        </p:txBody>
      </p:sp>
      <p:sp>
        <p:nvSpPr>
          <p:cNvPr id="54" name=""/>
          <p:cNvSpPr/>
          <p:nvPr/>
        </p:nvSpPr>
        <p:spPr>
          <a:xfrm>
            <a:off x="8102880" y="1800000"/>
            <a:ext cx="1256400" cy="1259280"/>
          </a:xfrm>
          <a:prstGeom prst="rect">
            <a:avLst/>
          </a:prstGeom>
          <a:noFill/>
          <a:ln w="190440">
            <a:noFill/>
          </a:ln>
        </p:spPr>
        <p:style>
          <a:lnRef idx="0"/>
          <a:fillRef idx="0"/>
          <a:effectRef idx="0"/>
          <a:fontRef idx="minor"/>
        </p:style>
        <p:txBody>
          <a:bodyPr lIns="184680" rIns="184680" tIns="139680" bIns="139680" anchor="ctr">
            <a:noAutofit/>
          </a:bodyPr>
          <a:p>
            <a:pPr algn="ctr">
              <a:lnSpc>
                <a:spcPct val="100000"/>
              </a:lnSpc>
            </a:pPr>
            <a:r>
              <a:rPr b="1" lang="pt-PT" sz="7200" spc="-1" strike="noStrike">
                <a:solidFill>
                  <a:srgbClr val="000000"/>
                </a:solidFill>
                <a:latin typeface="Ubuntu"/>
                <a:ea typeface="DejaVu Sans"/>
              </a:rPr>
              <a:t>1.</a:t>
            </a:r>
            <a:endParaRPr b="0" lang="pt-PT" sz="7200" spc="-1" strike="noStrike">
              <a:solidFill>
                <a:srgbClr val="000000"/>
              </a:solidFill>
              <a:latin typeface="Arial"/>
            </a:endParaRPr>
          </a:p>
        </p:txBody>
      </p:sp>
      <p:sp>
        <p:nvSpPr>
          <p:cNvPr id="55" name=""/>
          <p:cNvSpPr/>
          <p:nvPr/>
        </p:nvSpPr>
        <p:spPr>
          <a:xfrm>
            <a:off x="4550400" y="3717360"/>
            <a:ext cx="1256400" cy="1259280"/>
          </a:xfrm>
          <a:prstGeom prst="rect">
            <a:avLst/>
          </a:prstGeom>
          <a:noFill/>
          <a:ln w="190440">
            <a:noFill/>
          </a:ln>
        </p:spPr>
        <p:style>
          <a:lnRef idx="0"/>
          <a:fillRef idx="0"/>
          <a:effectRef idx="0"/>
          <a:fontRef idx="minor"/>
        </p:style>
        <p:txBody>
          <a:bodyPr lIns="184680" rIns="184680" tIns="139680" bIns="139680" anchor="ctr">
            <a:noAutofit/>
          </a:bodyPr>
          <a:p>
            <a:pPr algn="ctr">
              <a:lnSpc>
                <a:spcPct val="100000"/>
              </a:lnSpc>
            </a:pPr>
            <a:r>
              <a:rPr b="1" lang="pt-PT" sz="7200" spc="-1" strike="noStrike">
                <a:solidFill>
                  <a:srgbClr val="000000"/>
                </a:solidFill>
                <a:latin typeface="Ubuntu"/>
                <a:ea typeface="DejaVu Sans"/>
              </a:rPr>
              <a:t>2.</a:t>
            </a:r>
            <a:endParaRPr b="0" lang="pt-PT" sz="7200" spc="-1" strike="noStrike">
              <a:solidFill>
                <a:srgbClr val="000000"/>
              </a:solidFill>
              <a:latin typeface="Arial"/>
            </a:endParaRPr>
          </a:p>
        </p:txBody>
      </p:sp>
      <p:sp>
        <p:nvSpPr>
          <p:cNvPr id="56" name=""/>
          <p:cNvSpPr/>
          <p:nvPr/>
        </p:nvSpPr>
        <p:spPr>
          <a:xfrm>
            <a:off x="6660000" y="5806800"/>
            <a:ext cx="1256400" cy="1259280"/>
          </a:xfrm>
          <a:prstGeom prst="rect">
            <a:avLst/>
          </a:prstGeom>
          <a:noFill/>
          <a:ln w="190440">
            <a:noFill/>
          </a:ln>
        </p:spPr>
        <p:style>
          <a:lnRef idx="0"/>
          <a:fillRef idx="0"/>
          <a:effectRef idx="0"/>
          <a:fontRef idx="minor"/>
        </p:style>
        <p:txBody>
          <a:bodyPr lIns="184680" rIns="184680" tIns="139680" bIns="139680" anchor="ctr">
            <a:noAutofit/>
          </a:bodyPr>
          <a:p>
            <a:pPr algn="ctr">
              <a:lnSpc>
                <a:spcPct val="100000"/>
              </a:lnSpc>
            </a:pPr>
            <a:r>
              <a:rPr b="1" lang="pt-PT" sz="7200" spc="-1" strike="noStrike">
                <a:solidFill>
                  <a:srgbClr val="000000"/>
                </a:solidFill>
                <a:latin typeface="Ubuntu"/>
                <a:ea typeface="DejaVu Sans"/>
              </a:rPr>
              <a:t>3.</a:t>
            </a:r>
            <a:endParaRPr b="0" lang="pt-PT" sz="7200" spc="-1" strike="noStrike">
              <a:solidFill>
                <a:srgbClr val="000000"/>
              </a:solidFill>
              <a:latin typeface="Arial"/>
            </a:endParaRPr>
          </a:p>
        </p:txBody>
      </p:sp>
      <p:sp>
        <p:nvSpPr>
          <p:cNvPr id="57" name=""/>
          <p:cNvSpPr/>
          <p:nvPr/>
        </p:nvSpPr>
        <p:spPr>
          <a:xfrm>
            <a:off x="3075480" y="7560000"/>
            <a:ext cx="1256400" cy="1259280"/>
          </a:xfrm>
          <a:prstGeom prst="rect">
            <a:avLst/>
          </a:prstGeom>
          <a:noFill/>
          <a:ln w="190440">
            <a:noFill/>
          </a:ln>
        </p:spPr>
        <p:style>
          <a:lnRef idx="0"/>
          <a:fillRef idx="0"/>
          <a:effectRef idx="0"/>
          <a:fontRef idx="minor"/>
        </p:style>
        <p:txBody>
          <a:bodyPr lIns="184680" rIns="184680" tIns="139680" bIns="139680" anchor="ctr">
            <a:noAutofit/>
          </a:bodyPr>
          <a:p>
            <a:pPr algn="ctr">
              <a:lnSpc>
                <a:spcPct val="100000"/>
              </a:lnSpc>
            </a:pPr>
            <a:r>
              <a:rPr b="1" lang="pt-PT" sz="7200" spc="-1" strike="noStrike">
                <a:solidFill>
                  <a:srgbClr val="000000"/>
                </a:solidFill>
                <a:latin typeface="Ubuntu"/>
                <a:ea typeface="DejaVu Sans"/>
              </a:rPr>
              <a:t>4.</a:t>
            </a:r>
            <a:endParaRPr b="0" lang="pt-PT" sz="7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d9eff1"/>
        </a:solidFill>
      </p:bgPr>
    </p:bg>
    <p:spTree>
      <p:nvGrpSpPr>
        <p:cNvPr id="1" name=""/>
        <p:cNvGrpSpPr/>
        <p:nvPr/>
      </p:nvGrpSpPr>
      <p:grpSpPr>
        <a:xfrm>
          <a:off x="0" y="0"/>
          <a:ext cx="0" cy="0"/>
          <a:chOff x="0" y="0"/>
          <a:chExt cx="0" cy="0"/>
        </a:xfrm>
      </p:grpSpPr>
      <p:sp>
        <p:nvSpPr>
          <p:cNvPr id="199" name=""/>
          <p:cNvSpPr/>
          <p:nvPr/>
        </p:nvSpPr>
        <p:spPr>
          <a:xfrm>
            <a:off x="540000" y="2520000"/>
            <a:ext cx="8996400" cy="5579640"/>
          </a:xfrm>
          <a:prstGeom prst="rect">
            <a:avLst/>
          </a:prstGeom>
          <a:noFill/>
          <a:ln w="0">
            <a:noFill/>
          </a:ln>
        </p:spPr>
        <p:style>
          <a:lnRef idx="0"/>
          <a:fillRef idx="0"/>
          <a:effectRef idx="0"/>
          <a:fontRef idx="minor"/>
        </p:style>
        <p:txBody>
          <a:bodyPr lIns="90000" rIns="90000" tIns="45000" bIns="45000" anchor="t">
            <a:noAutofit/>
          </a:bodyPr>
          <a:p>
            <a:pPr marL="216000" indent="-216000" algn="just">
              <a:lnSpc>
                <a:spcPct val="100000"/>
              </a:lnSpc>
              <a:buClr>
                <a:srgbClr val="000000"/>
              </a:buClr>
              <a:buSzPct val="55000"/>
              <a:buFont typeface="Wingdings" charset="2"/>
              <a:buChar char=""/>
            </a:pPr>
            <a:r>
              <a:rPr b="0" lang="en-GB" sz="2800" spc="-1" strike="noStrike">
                <a:solidFill>
                  <a:srgbClr val="000000"/>
                </a:solidFill>
                <a:latin typeface="Ubuntu"/>
                <a:ea typeface="Noto Sans CJK SC"/>
              </a:rPr>
              <a:t>GPIO pins available at the board can be configured to behave as inputs or outputs</a:t>
            </a:r>
            <a:endParaRPr b="0" lang="pt-PT" sz="2800" spc="-1" strike="noStrike">
              <a:solidFill>
                <a:srgbClr val="000000"/>
              </a:solidFill>
              <a:latin typeface="Arial"/>
            </a:endParaRPr>
          </a:p>
          <a:p>
            <a:pPr algn="just">
              <a:lnSpc>
                <a:spcPct val="100000"/>
              </a:lnSpc>
            </a:pPr>
            <a:endParaRPr b="0" lang="pt-PT" sz="2800" spc="-1" strike="noStrike">
              <a:solidFill>
                <a:srgbClr val="000000"/>
              </a:solidFill>
              <a:latin typeface="Arial"/>
            </a:endParaRPr>
          </a:p>
          <a:p>
            <a:pPr marL="216000" indent="-216000" algn="just">
              <a:lnSpc>
                <a:spcPct val="100000"/>
              </a:lnSpc>
              <a:buClr>
                <a:srgbClr val="000000"/>
              </a:buClr>
              <a:buSzPct val="55000"/>
              <a:buFont typeface="Wingdings" charset="2"/>
              <a:buChar char=""/>
            </a:pPr>
            <a:r>
              <a:rPr b="0" lang="en-GB" sz="2800" spc="-1" strike="noStrike">
                <a:solidFill>
                  <a:srgbClr val="000000"/>
                </a:solidFill>
                <a:latin typeface="Ubuntu"/>
                <a:ea typeface="Noto Sans CJK SC"/>
              </a:rPr>
              <a:t>By default in the Arduino Framework pins behave as input pins</a:t>
            </a:r>
            <a:endParaRPr b="0" lang="pt-PT" sz="2800" spc="-1" strike="noStrike">
              <a:solidFill>
                <a:srgbClr val="000000"/>
              </a:solidFill>
              <a:latin typeface="Arial"/>
            </a:endParaRPr>
          </a:p>
          <a:p>
            <a:pPr algn="just">
              <a:lnSpc>
                <a:spcPct val="100000"/>
              </a:lnSpc>
            </a:pPr>
            <a:endParaRPr b="0" lang="pt-PT" sz="2800" spc="-1" strike="noStrike">
              <a:solidFill>
                <a:srgbClr val="000000"/>
              </a:solidFill>
              <a:latin typeface="Arial"/>
            </a:endParaRPr>
          </a:p>
          <a:p>
            <a:pPr marL="216000" indent="-216000" algn="just">
              <a:lnSpc>
                <a:spcPct val="100000"/>
              </a:lnSpc>
              <a:buClr>
                <a:srgbClr val="000000"/>
              </a:buClr>
              <a:buSzPct val="55000"/>
              <a:buFont typeface="Wingdings" charset="2"/>
              <a:buChar char=""/>
            </a:pPr>
            <a:r>
              <a:rPr b="0" lang="en-GB" sz="2800" spc="-1" strike="noStrike">
                <a:solidFill>
                  <a:srgbClr val="000000"/>
                </a:solidFill>
                <a:latin typeface="Ubuntu"/>
                <a:ea typeface="Noto Sans CJK SC"/>
              </a:rPr>
              <a:t>Usually all input pins can read digital signals but only some can read analog signals</a:t>
            </a:r>
            <a:endParaRPr b="0" lang="pt-PT" sz="2800" spc="-1" strike="noStrike">
              <a:solidFill>
                <a:srgbClr val="000000"/>
              </a:solidFill>
              <a:latin typeface="Arial"/>
            </a:endParaRPr>
          </a:p>
          <a:p>
            <a:pPr algn="just">
              <a:lnSpc>
                <a:spcPct val="100000"/>
              </a:lnSpc>
            </a:pPr>
            <a:endParaRPr b="0" lang="pt-PT" sz="2800" spc="-1" strike="noStrike">
              <a:solidFill>
                <a:srgbClr val="000000"/>
              </a:solidFill>
              <a:latin typeface="Arial"/>
            </a:endParaRPr>
          </a:p>
          <a:p>
            <a:pPr marL="216000" indent="-216000" algn="just">
              <a:lnSpc>
                <a:spcPct val="100000"/>
              </a:lnSpc>
              <a:buClr>
                <a:srgbClr val="000000"/>
              </a:buClr>
              <a:buSzPct val="55000"/>
              <a:buFont typeface="Wingdings" charset="2"/>
              <a:buChar char=""/>
            </a:pPr>
            <a:r>
              <a:rPr b="0" lang="en-GB" sz="2800" spc="-1" strike="noStrike">
                <a:solidFill>
                  <a:srgbClr val="000000"/>
                </a:solidFill>
                <a:latin typeface="Ubuntu"/>
                <a:ea typeface="Noto Sans CJK SC"/>
              </a:rPr>
              <a:t>Pins configured as output can only produce square waves (common in digital signals, the pins are either high or low), but similar effects to analog signals can be achieved by turning the signal on and off at the right frequencies (learn about the </a:t>
            </a:r>
            <a:r>
              <a:rPr b="0" lang="en-GB" sz="2800" spc="-1" strike="noStrike" u="sng">
                <a:solidFill>
                  <a:srgbClr val="0000ff"/>
                </a:solidFill>
                <a:uFillTx/>
                <a:latin typeface="Ubuntu"/>
                <a:ea typeface="Noto Sans CJK SC"/>
                <a:hlinkClick r:id="rId1"/>
              </a:rPr>
              <a:t>duty cycle</a:t>
            </a:r>
            <a:r>
              <a:rPr b="0" lang="en-GB" sz="2800" spc="-1" strike="noStrike">
                <a:solidFill>
                  <a:srgbClr val="000000"/>
                </a:solidFill>
                <a:latin typeface="Ubuntu"/>
                <a:ea typeface="Noto Sans CJK SC"/>
              </a:rPr>
              <a:t> and </a:t>
            </a:r>
            <a:r>
              <a:rPr b="0" lang="en-GB" sz="2800" spc="-1" strike="noStrike" u="sng">
                <a:solidFill>
                  <a:srgbClr val="0000ff"/>
                </a:solidFill>
                <a:uFillTx/>
                <a:latin typeface="Ubuntu"/>
                <a:ea typeface="Noto Sans CJK SC"/>
                <a:hlinkClick r:id="rId2"/>
              </a:rPr>
              <a:t>Pulse Width Modulation - PWM</a:t>
            </a:r>
            <a:r>
              <a:rPr b="0" lang="en-GB" sz="2800" spc="-1" strike="noStrike" u="sng">
                <a:solidFill>
                  <a:srgbClr val="000000"/>
                </a:solidFill>
                <a:uFillTx/>
                <a:latin typeface="Ubuntu"/>
                <a:ea typeface="Noto Sans CJK SC"/>
              </a:rPr>
              <a:t>)</a:t>
            </a:r>
            <a:r>
              <a:rPr b="0" lang="en-GB" sz="2800" spc="-1" strike="noStrike">
                <a:solidFill>
                  <a:srgbClr val="000000"/>
                </a:solidFill>
                <a:latin typeface="Ubuntu"/>
                <a:ea typeface="Noto Sans CJK SC"/>
              </a:rPr>
              <a:t> </a:t>
            </a:r>
            <a:endParaRPr b="0" lang="pt-PT" sz="2800" spc="-1" strike="noStrike">
              <a:solidFill>
                <a:srgbClr val="000000"/>
              </a:solidFill>
              <a:latin typeface="Arial"/>
            </a:endParaRPr>
          </a:p>
          <a:p>
            <a:pPr algn="just">
              <a:lnSpc>
                <a:spcPct val="100000"/>
              </a:lnSpc>
            </a:pPr>
            <a:endParaRPr b="0" lang="pt-PT" sz="2800" spc="-1" strike="noStrike">
              <a:solidFill>
                <a:srgbClr val="000000"/>
              </a:solidFill>
              <a:latin typeface="Arial"/>
            </a:endParaRPr>
          </a:p>
        </p:txBody>
      </p:sp>
      <p:grpSp>
        <p:nvGrpSpPr>
          <p:cNvPr id="200" name="Group 18"/>
          <p:cNvGrpSpPr/>
          <p:nvPr/>
        </p:nvGrpSpPr>
        <p:grpSpPr>
          <a:xfrm>
            <a:off x="546840" y="745200"/>
            <a:ext cx="12772800" cy="1371600"/>
            <a:chOff x="546840" y="745200"/>
            <a:chExt cx="12772800" cy="1371600"/>
          </a:xfrm>
        </p:grpSpPr>
        <p:sp>
          <p:nvSpPr>
            <p:cNvPr id="201" name="TextBox 21"/>
            <p:cNvSpPr/>
            <p:nvPr/>
          </p:nvSpPr>
          <p:spPr>
            <a:xfrm>
              <a:off x="546840" y="745200"/>
              <a:ext cx="12772800" cy="1371600"/>
            </a:xfrm>
            <a:prstGeom prst="rect">
              <a:avLst/>
            </a:prstGeom>
            <a:noFill/>
            <a:ln w="0">
              <a:noFill/>
            </a:ln>
          </p:spPr>
          <p:style>
            <a:lnRef idx="0"/>
            <a:fillRef idx="0"/>
            <a:effectRef idx="0"/>
            <a:fontRef idx="minor"/>
          </p:style>
          <p:txBody>
            <a:bodyPr lIns="0" rIns="0" tIns="0" bIns="0" anchor="t">
              <a:spAutoFit/>
            </a:bodyPr>
            <a:p>
              <a:pPr defTabSz="914400">
                <a:lnSpc>
                  <a:spcPts val="10800"/>
                </a:lnSpc>
                <a:tabLst>
                  <a:tab algn="l" pos="0"/>
                </a:tabLst>
              </a:pPr>
              <a:r>
                <a:rPr b="0" lang="en-US" sz="8000" spc="-1" strike="noStrike">
                  <a:solidFill>
                    <a:srgbClr val="000000"/>
                  </a:solidFill>
                  <a:latin typeface="Ubuntu"/>
                  <a:ea typeface="DejaVu Sans"/>
                </a:rPr>
                <a:t>Arduino Framework - GPIO</a:t>
              </a:r>
              <a:endParaRPr b="0" lang="pt-PT" sz="8000" spc="-1" strike="noStrike">
                <a:solidFill>
                  <a:srgbClr val="000000"/>
                </a:solidFill>
                <a:latin typeface="Arial"/>
              </a:endParaRPr>
            </a:p>
          </p:txBody>
        </p:sp>
      </p:grpSp>
      <p:sp>
        <p:nvSpPr>
          <p:cNvPr id="202" name=""/>
          <p:cNvSpPr/>
          <p:nvPr/>
        </p:nvSpPr>
        <p:spPr>
          <a:xfrm>
            <a:off x="17460000" y="9746280"/>
            <a:ext cx="457200" cy="356040"/>
          </a:xfrm>
          <a:prstGeom prst="rect">
            <a:avLst/>
          </a:prstGeom>
          <a:noFill/>
          <a:ln w="0">
            <a:noFill/>
          </a:ln>
        </p:spPr>
        <p:style>
          <a:lnRef idx="0"/>
          <a:fillRef idx="0"/>
          <a:effectRef idx="0"/>
          <a:fontRef idx="minor"/>
        </p:style>
        <p:txBody>
          <a:bodyPr lIns="90000" rIns="90000" tIns="45000" bIns="45000" anchor="t">
            <a:noAutofit/>
          </a:bodyPr>
          <a:p>
            <a:pPr algn="r">
              <a:lnSpc>
                <a:spcPct val="100000"/>
              </a:lnSpc>
            </a:pPr>
            <a:fld id="{6DE8599E-1880-45DE-BF90-9DD31E56AD24}" type="slidenum">
              <a:rPr b="1" lang="en-GB" sz="1800" spc="-1" strike="noStrike">
                <a:solidFill>
                  <a:srgbClr val="000000"/>
                </a:solidFill>
                <a:latin typeface="Ubuntu Condensed"/>
                <a:ea typeface="DejaVu Sans"/>
              </a:rPr>
              <a:t>&lt;número&gt;</a:t>
            </a:fld>
            <a:endParaRPr b="0" lang="pt-PT" sz="1800" spc="-1" strike="noStrike">
              <a:solidFill>
                <a:srgbClr val="000000"/>
              </a:solidFill>
              <a:latin typeface="Arial"/>
            </a:endParaRPr>
          </a:p>
        </p:txBody>
      </p:sp>
      <p:grpSp>
        <p:nvGrpSpPr>
          <p:cNvPr id="203" name=""/>
          <p:cNvGrpSpPr/>
          <p:nvPr/>
        </p:nvGrpSpPr>
        <p:grpSpPr>
          <a:xfrm>
            <a:off x="363960" y="205200"/>
            <a:ext cx="17564400" cy="329760"/>
            <a:chOff x="363960" y="205200"/>
            <a:chExt cx="17564400" cy="329760"/>
          </a:xfrm>
        </p:grpSpPr>
        <p:sp>
          <p:nvSpPr>
            <p:cNvPr id="204" name="TextBox 6"/>
            <p:cNvSpPr/>
            <p:nvPr/>
          </p:nvSpPr>
          <p:spPr>
            <a:xfrm>
              <a:off x="14403960" y="205200"/>
              <a:ext cx="3524400" cy="329760"/>
            </a:xfrm>
            <a:prstGeom prst="rect">
              <a:avLst/>
            </a:prstGeom>
            <a:noFill/>
            <a:ln w="0">
              <a:noFill/>
            </a:ln>
          </p:spPr>
          <p:style>
            <a:lnRef idx="0"/>
            <a:fillRef idx="0"/>
            <a:effectRef idx="0"/>
            <a:fontRef idx="minor"/>
          </p:style>
          <p:txBody>
            <a:bodyPr lIns="0" rIns="0" tIns="0" bIns="0" anchor="t">
              <a:spAutoFit/>
            </a:bodyPr>
            <a:p>
              <a:pPr algn="r" defTabSz="914400">
                <a:lnSpc>
                  <a:spcPts val="2599"/>
                </a:lnSpc>
                <a:tabLst>
                  <a:tab algn="l" pos="0"/>
                </a:tabLst>
              </a:pPr>
              <a:r>
                <a:rPr b="0" lang="en-GB" sz="1800" spc="-1" strike="noStrike">
                  <a:solidFill>
                    <a:srgbClr val="000000"/>
                  </a:solidFill>
                  <a:latin typeface="Ubuntu"/>
                  <a:ea typeface="DejaVu Sans"/>
                </a:rPr>
                <a:t>NIAEFEUP</a:t>
              </a:r>
              <a:endParaRPr b="0" lang="pt-PT" sz="1800" spc="-1" strike="noStrike">
                <a:solidFill>
                  <a:srgbClr val="000000"/>
                </a:solidFill>
                <a:latin typeface="Arial"/>
              </a:endParaRPr>
            </a:p>
          </p:txBody>
        </p:sp>
        <p:sp>
          <p:nvSpPr>
            <p:cNvPr id="205" name="TextBox 7"/>
            <p:cNvSpPr/>
            <p:nvPr/>
          </p:nvSpPr>
          <p:spPr>
            <a:xfrm>
              <a:off x="363960" y="205200"/>
              <a:ext cx="1432080" cy="329760"/>
            </a:xfrm>
            <a:prstGeom prst="rect">
              <a:avLst/>
            </a:prstGeom>
            <a:noFill/>
            <a:ln w="0">
              <a:noFill/>
            </a:ln>
          </p:spPr>
          <p:style>
            <a:lnRef idx="0"/>
            <a:fillRef idx="0"/>
            <a:effectRef idx="0"/>
            <a:fontRef idx="minor"/>
          </p:style>
          <p:txBody>
            <a:bodyPr wrap="none" lIns="0" rIns="0" tIns="0" bIns="0" anchor="t">
              <a:spAutoFit/>
            </a:bodyPr>
            <a:p>
              <a:pPr algn="r" defTabSz="914400">
                <a:lnSpc>
                  <a:spcPts val="2599"/>
                </a:lnSpc>
                <a:tabLst>
                  <a:tab algn="l" pos="0"/>
                </a:tabLst>
              </a:pPr>
              <a:r>
                <a:rPr b="0" lang="en-GB" sz="1800" spc="-1" strike="noStrike">
                  <a:solidFill>
                    <a:srgbClr val="000000"/>
                  </a:solidFill>
                  <a:latin typeface="Ubuntu"/>
                  <a:ea typeface="DejaVu Sans"/>
                </a:rPr>
                <a:t>IoT Workshop</a:t>
              </a:r>
              <a:endParaRPr b="0" lang="pt-PT" sz="1800" spc="-1" strike="noStrike">
                <a:solidFill>
                  <a:srgbClr val="000000"/>
                </a:solidFill>
                <a:latin typeface="Arial"/>
              </a:endParaRPr>
            </a:p>
          </p:txBody>
        </p:sp>
      </p:grpSp>
      <p:pic>
        <p:nvPicPr>
          <p:cNvPr id="206" name="" descr=""/>
          <p:cNvPicPr/>
          <p:nvPr/>
        </p:nvPicPr>
        <p:blipFill>
          <a:blip r:embed="rId3"/>
          <a:stretch/>
        </p:blipFill>
        <p:spPr>
          <a:xfrm>
            <a:off x="11397960" y="6120000"/>
            <a:ext cx="5161680" cy="3256920"/>
          </a:xfrm>
          <a:prstGeom prst="rect">
            <a:avLst/>
          </a:prstGeom>
          <a:ln w="0">
            <a:noFill/>
          </a:ln>
        </p:spPr>
      </p:pic>
      <p:pic>
        <p:nvPicPr>
          <p:cNvPr id="207" name="" descr=""/>
          <p:cNvPicPr/>
          <p:nvPr/>
        </p:nvPicPr>
        <p:blipFill>
          <a:blip r:embed="rId4"/>
          <a:stretch/>
        </p:blipFill>
        <p:spPr>
          <a:xfrm>
            <a:off x="9900000" y="2510640"/>
            <a:ext cx="3779640" cy="2709000"/>
          </a:xfrm>
          <a:prstGeom prst="rect">
            <a:avLst/>
          </a:prstGeom>
          <a:ln w="0">
            <a:noFill/>
          </a:ln>
        </p:spPr>
      </p:pic>
      <p:sp>
        <p:nvSpPr>
          <p:cNvPr id="208" name=""/>
          <p:cNvSpPr/>
          <p:nvPr/>
        </p:nvSpPr>
        <p:spPr>
          <a:xfrm>
            <a:off x="10260000" y="5400000"/>
            <a:ext cx="3059640" cy="35964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pt-PT" sz="1800" spc="-1" strike="noStrike">
                <a:solidFill>
                  <a:srgbClr val="000000"/>
                </a:solidFill>
                <a:latin typeface="Ubuntu"/>
              </a:rPr>
              <a:t>Being used as input</a:t>
            </a:r>
            <a:endParaRPr b="0" lang="pt-PT" sz="1800" spc="-1" strike="noStrike">
              <a:solidFill>
                <a:srgbClr val="000000"/>
              </a:solidFill>
              <a:latin typeface="Arial"/>
            </a:endParaRPr>
          </a:p>
        </p:txBody>
      </p:sp>
      <p:pic>
        <p:nvPicPr>
          <p:cNvPr id="209" name="" descr=""/>
          <p:cNvPicPr/>
          <p:nvPr/>
        </p:nvPicPr>
        <p:blipFill>
          <a:blip r:embed="rId5"/>
          <a:stretch/>
        </p:blipFill>
        <p:spPr>
          <a:xfrm>
            <a:off x="14220000" y="2498040"/>
            <a:ext cx="3707280" cy="2721600"/>
          </a:xfrm>
          <a:prstGeom prst="rect">
            <a:avLst/>
          </a:prstGeom>
          <a:ln w="0">
            <a:noFill/>
          </a:ln>
        </p:spPr>
      </p:pic>
      <p:sp>
        <p:nvSpPr>
          <p:cNvPr id="210" name=""/>
          <p:cNvSpPr/>
          <p:nvPr/>
        </p:nvSpPr>
        <p:spPr>
          <a:xfrm>
            <a:off x="14580000" y="5400000"/>
            <a:ext cx="3059640" cy="35964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pt-PT" sz="1800" spc="-1" strike="noStrike">
                <a:solidFill>
                  <a:srgbClr val="000000"/>
                </a:solidFill>
                <a:latin typeface="Ubuntu"/>
              </a:rPr>
              <a:t>Being used as output</a:t>
            </a:r>
            <a:endParaRPr b="0" lang="pt-PT"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d9eff1"/>
        </a:solidFill>
      </p:bgPr>
    </p:bg>
    <p:spTree>
      <p:nvGrpSpPr>
        <p:cNvPr id="1" name=""/>
        <p:cNvGrpSpPr/>
        <p:nvPr/>
      </p:nvGrpSpPr>
      <p:grpSpPr>
        <a:xfrm>
          <a:off x="0" y="0"/>
          <a:ext cx="0" cy="0"/>
          <a:chOff x="0" y="0"/>
          <a:chExt cx="0" cy="0"/>
        </a:xfrm>
      </p:grpSpPr>
      <p:sp>
        <p:nvSpPr>
          <p:cNvPr id="211" name=""/>
          <p:cNvSpPr/>
          <p:nvPr/>
        </p:nvSpPr>
        <p:spPr>
          <a:xfrm>
            <a:off x="540000" y="5108040"/>
            <a:ext cx="8996400" cy="2451600"/>
          </a:xfrm>
          <a:prstGeom prst="rect">
            <a:avLst/>
          </a:prstGeom>
          <a:noFill/>
          <a:ln w="0">
            <a:noFill/>
          </a:ln>
        </p:spPr>
        <p:style>
          <a:lnRef idx="0"/>
          <a:fillRef idx="0"/>
          <a:effectRef idx="0"/>
          <a:fontRef idx="minor"/>
        </p:style>
        <p:txBody>
          <a:bodyPr lIns="90000" rIns="90000" tIns="45000" bIns="45000" anchor="t">
            <a:noAutofit/>
          </a:bodyPr>
          <a:p>
            <a:pPr marL="216000" indent="-216000" algn="just">
              <a:lnSpc>
                <a:spcPct val="100000"/>
              </a:lnSpc>
              <a:buClr>
                <a:srgbClr val="000000"/>
              </a:buClr>
              <a:buSzPct val="55000"/>
              <a:buFont typeface="Wingdings" charset="2"/>
              <a:buChar char=""/>
            </a:pPr>
            <a:r>
              <a:rPr b="0" lang="en-GB" sz="2800" spc="-1" strike="noStrike">
                <a:solidFill>
                  <a:srgbClr val="000000"/>
                </a:solidFill>
                <a:latin typeface="Ubuntu"/>
                <a:ea typeface="Noto Sans CJK SC"/>
              </a:rPr>
              <a:t>Libraries are managed using the Arduino library manager</a:t>
            </a:r>
            <a:endParaRPr b="0" lang="pt-PT" sz="2800" spc="-1" strike="noStrike">
              <a:solidFill>
                <a:srgbClr val="000000"/>
              </a:solidFill>
              <a:latin typeface="Arial"/>
            </a:endParaRPr>
          </a:p>
          <a:p>
            <a:pPr algn="just">
              <a:lnSpc>
                <a:spcPct val="100000"/>
              </a:lnSpc>
            </a:pPr>
            <a:endParaRPr b="0" lang="pt-PT" sz="2800" spc="-1" strike="noStrike">
              <a:solidFill>
                <a:srgbClr val="000000"/>
              </a:solidFill>
              <a:latin typeface="Arial"/>
            </a:endParaRPr>
          </a:p>
          <a:p>
            <a:pPr marL="216000" indent="-216000" algn="just">
              <a:lnSpc>
                <a:spcPct val="100000"/>
              </a:lnSpc>
              <a:buClr>
                <a:srgbClr val="000000"/>
              </a:buClr>
              <a:buSzPct val="55000"/>
              <a:buFont typeface="Wingdings" charset="2"/>
              <a:buChar char=""/>
            </a:pPr>
            <a:r>
              <a:rPr b="0" lang="en-GB" sz="2800" spc="-1" strike="noStrike">
                <a:solidFill>
                  <a:srgbClr val="000000"/>
                </a:solidFill>
                <a:latin typeface="Ubuntu"/>
                <a:ea typeface="Noto Sans CJK SC"/>
              </a:rPr>
              <a:t>Implement communication protocols, support for 3</a:t>
            </a:r>
            <a:r>
              <a:rPr b="0" lang="en-GB" sz="2800" spc="-1" strike="noStrike" baseline="33000">
                <a:solidFill>
                  <a:srgbClr val="000000"/>
                </a:solidFill>
                <a:latin typeface="Ubuntu"/>
                <a:ea typeface="Noto Sans CJK SC"/>
              </a:rPr>
              <a:t>rd</a:t>
            </a:r>
            <a:r>
              <a:rPr b="0" lang="en-GB" sz="2800" spc="-1" strike="noStrike">
                <a:solidFill>
                  <a:srgbClr val="000000"/>
                </a:solidFill>
                <a:latin typeface="Ubuntu"/>
                <a:ea typeface="Noto Sans CJK SC"/>
              </a:rPr>
              <a:t> party components, software components </a:t>
            </a:r>
            <a:endParaRPr b="0" lang="pt-PT" sz="2800" spc="-1" strike="noStrike">
              <a:solidFill>
                <a:srgbClr val="000000"/>
              </a:solidFill>
              <a:latin typeface="Arial"/>
            </a:endParaRPr>
          </a:p>
          <a:p>
            <a:pPr algn="just">
              <a:lnSpc>
                <a:spcPct val="100000"/>
              </a:lnSpc>
            </a:pPr>
            <a:endParaRPr b="0" lang="pt-PT" sz="2800" spc="-1" strike="noStrike">
              <a:solidFill>
                <a:srgbClr val="000000"/>
              </a:solidFill>
              <a:latin typeface="Arial"/>
            </a:endParaRPr>
          </a:p>
        </p:txBody>
      </p:sp>
      <p:grpSp>
        <p:nvGrpSpPr>
          <p:cNvPr id="212" name="Group 20"/>
          <p:cNvGrpSpPr/>
          <p:nvPr/>
        </p:nvGrpSpPr>
        <p:grpSpPr>
          <a:xfrm>
            <a:off x="546840" y="745200"/>
            <a:ext cx="12772800" cy="2742840"/>
            <a:chOff x="546840" y="745200"/>
            <a:chExt cx="12772800" cy="2742840"/>
          </a:xfrm>
        </p:grpSpPr>
        <p:sp>
          <p:nvSpPr>
            <p:cNvPr id="213" name="TextBox 23"/>
            <p:cNvSpPr/>
            <p:nvPr/>
          </p:nvSpPr>
          <p:spPr>
            <a:xfrm>
              <a:off x="546840" y="745200"/>
              <a:ext cx="12772800" cy="2742840"/>
            </a:xfrm>
            <a:prstGeom prst="rect">
              <a:avLst/>
            </a:prstGeom>
            <a:noFill/>
            <a:ln w="0">
              <a:noFill/>
            </a:ln>
          </p:spPr>
          <p:style>
            <a:lnRef idx="0"/>
            <a:fillRef idx="0"/>
            <a:effectRef idx="0"/>
            <a:fontRef idx="minor"/>
          </p:style>
          <p:txBody>
            <a:bodyPr lIns="0" rIns="0" tIns="0" bIns="0" anchor="t">
              <a:spAutoFit/>
            </a:bodyPr>
            <a:p>
              <a:pPr defTabSz="914400">
                <a:lnSpc>
                  <a:spcPts val="10800"/>
                </a:lnSpc>
                <a:tabLst>
                  <a:tab algn="l" pos="0"/>
                </a:tabLst>
              </a:pPr>
              <a:r>
                <a:rPr b="0" lang="en-US" sz="8000" spc="-1" strike="noStrike">
                  <a:solidFill>
                    <a:srgbClr val="000000"/>
                  </a:solidFill>
                  <a:latin typeface="Ubuntu"/>
                  <a:ea typeface="DejaVu Sans"/>
                </a:rPr>
                <a:t>Arduino Framework - Libraries</a:t>
              </a:r>
              <a:endParaRPr b="0" lang="pt-PT" sz="8000" spc="-1" strike="noStrike">
                <a:solidFill>
                  <a:srgbClr val="000000"/>
                </a:solidFill>
                <a:latin typeface="Arial"/>
              </a:endParaRPr>
            </a:p>
          </p:txBody>
        </p:sp>
      </p:grpSp>
      <p:sp>
        <p:nvSpPr>
          <p:cNvPr id="214" name=""/>
          <p:cNvSpPr/>
          <p:nvPr/>
        </p:nvSpPr>
        <p:spPr>
          <a:xfrm>
            <a:off x="17460000" y="9746280"/>
            <a:ext cx="457200" cy="356040"/>
          </a:xfrm>
          <a:prstGeom prst="rect">
            <a:avLst/>
          </a:prstGeom>
          <a:noFill/>
          <a:ln w="0">
            <a:noFill/>
          </a:ln>
        </p:spPr>
        <p:style>
          <a:lnRef idx="0"/>
          <a:fillRef idx="0"/>
          <a:effectRef idx="0"/>
          <a:fontRef idx="minor"/>
        </p:style>
        <p:txBody>
          <a:bodyPr lIns="90000" rIns="90000" tIns="45000" bIns="45000" anchor="t">
            <a:noAutofit/>
          </a:bodyPr>
          <a:p>
            <a:pPr algn="r">
              <a:lnSpc>
                <a:spcPct val="100000"/>
              </a:lnSpc>
            </a:pPr>
            <a:fld id="{2D2536F4-4203-4D8A-8686-6B3A015621D1}" type="slidenum">
              <a:rPr b="1" lang="en-GB" sz="1800" spc="-1" strike="noStrike">
                <a:solidFill>
                  <a:srgbClr val="000000"/>
                </a:solidFill>
                <a:latin typeface="Ubuntu Condensed"/>
                <a:ea typeface="DejaVu Sans"/>
              </a:rPr>
              <a:t>&lt;número&gt;</a:t>
            </a:fld>
            <a:endParaRPr b="0" lang="pt-PT" sz="1800" spc="-1" strike="noStrike">
              <a:solidFill>
                <a:srgbClr val="000000"/>
              </a:solidFill>
              <a:latin typeface="Arial"/>
            </a:endParaRPr>
          </a:p>
        </p:txBody>
      </p:sp>
      <p:grpSp>
        <p:nvGrpSpPr>
          <p:cNvPr id="215" name=""/>
          <p:cNvGrpSpPr/>
          <p:nvPr/>
        </p:nvGrpSpPr>
        <p:grpSpPr>
          <a:xfrm>
            <a:off x="363960" y="205200"/>
            <a:ext cx="17564400" cy="329760"/>
            <a:chOff x="363960" y="205200"/>
            <a:chExt cx="17564400" cy="329760"/>
          </a:xfrm>
        </p:grpSpPr>
        <p:sp>
          <p:nvSpPr>
            <p:cNvPr id="216" name="TextBox 6"/>
            <p:cNvSpPr/>
            <p:nvPr/>
          </p:nvSpPr>
          <p:spPr>
            <a:xfrm>
              <a:off x="14403960" y="205200"/>
              <a:ext cx="3524400" cy="329760"/>
            </a:xfrm>
            <a:prstGeom prst="rect">
              <a:avLst/>
            </a:prstGeom>
            <a:noFill/>
            <a:ln w="0">
              <a:noFill/>
            </a:ln>
          </p:spPr>
          <p:style>
            <a:lnRef idx="0"/>
            <a:fillRef idx="0"/>
            <a:effectRef idx="0"/>
            <a:fontRef idx="minor"/>
          </p:style>
          <p:txBody>
            <a:bodyPr lIns="0" rIns="0" tIns="0" bIns="0" anchor="t">
              <a:spAutoFit/>
            </a:bodyPr>
            <a:p>
              <a:pPr algn="r" defTabSz="914400">
                <a:lnSpc>
                  <a:spcPts val="2599"/>
                </a:lnSpc>
                <a:tabLst>
                  <a:tab algn="l" pos="0"/>
                </a:tabLst>
              </a:pPr>
              <a:r>
                <a:rPr b="0" lang="en-GB" sz="1800" spc="-1" strike="noStrike">
                  <a:solidFill>
                    <a:srgbClr val="000000"/>
                  </a:solidFill>
                  <a:latin typeface="Ubuntu"/>
                  <a:ea typeface="DejaVu Sans"/>
                </a:rPr>
                <a:t>NIAEFEUP</a:t>
              </a:r>
              <a:endParaRPr b="0" lang="pt-PT" sz="1800" spc="-1" strike="noStrike">
                <a:solidFill>
                  <a:srgbClr val="000000"/>
                </a:solidFill>
                <a:latin typeface="Arial"/>
              </a:endParaRPr>
            </a:p>
          </p:txBody>
        </p:sp>
        <p:sp>
          <p:nvSpPr>
            <p:cNvPr id="217" name="TextBox 7"/>
            <p:cNvSpPr/>
            <p:nvPr/>
          </p:nvSpPr>
          <p:spPr>
            <a:xfrm>
              <a:off x="363960" y="205200"/>
              <a:ext cx="1432080" cy="329760"/>
            </a:xfrm>
            <a:prstGeom prst="rect">
              <a:avLst/>
            </a:prstGeom>
            <a:noFill/>
            <a:ln w="0">
              <a:noFill/>
            </a:ln>
          </p:spPr>
          <p:style>
            <a:lnRef idx="0"/>
            <a:fillRef idx="0"/>
            <a:effectRef idx="0"/>
            <a:fontRef idx="minor"/>
          </p:style>
          <p:txBody>
            <a:bodyPr wrap="none" lIns="0" rIns="0" tIns="0" bIns="0" anchor="t">
              <a:spAutoFit/>
            </a:bodyPr>
            <a:p>
              <a:pPr algn="r" defTabSz="914400">
                <a:lnSpc>
                  <a:spcPts val="2599"/>
                </a:lnSpc>
                <a:tabLst>
                  <a:tab algn="l" pos="0"/>
                </a:tabLst>
              </a:pPr>
              <a:r>
                <a:rPr b="0" lang="en-GB" sz="1800" spc="-1" strike="noStrike">
                  <a:solidFill>
                    <a:srgbClr val="000000"/>
                  </a:solidFill>
                  <a:latin typeface="Ubuntu"/>
                  <a:ea typeface="DejaVu Sans"/>
                </a:rPr>
                <a:t>IoT Workshop</a:t>
              </a:r>
              <a:endParaRPr b="0" lang="pt-PT" sz="1800" spc="-1" strike="noStrike">
                <a:solidFill>
                  <a:srgbClr val="000000"/>
                </a:solidFill>
                <a:latin typeface="Arial"/>
              </a:endParaRPr>
            </a:p>
          </p:txBody>
        </p:sp>
      </p:grpSp>
      <p:pic>
        <p:nvPicPr>
          <p:cNvPr id="218" name="" descr=""/>
          <p:cNvPicPr/>
          <p:nvPr/>
        </p:nvPicPr>
        <p:blipFill>
          <a:blip r:embed="rId1"/>
          <a:stretch/>
        </p:blipFill>
        <p:spPr>
          <a:xfrm>
            <a:off x="11089080" y="3946320"/>
            <a:ext cx="6190560" cy="4333320"/>
          </a:xfrm>
          <a:prstGeom prst="rect">
            <a:avLst/>
          </a:prstGeom>
          <a:ln w="0">
            <a:noFill/>
          </a:ln>
        </p:spPr>
      </p:pic>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d9eff1"/>
        </a:solidFill>
      </p:bgPr>
    </p:bg>
    <p:spTree>
      <p:nvGrpSpPr>
        <p:cNvPr id="1" name=""/>
        <p:cNvGrpSpPr/>
        <p:nvPr/>
      </p:nvGrpSpPr>
      <p:grpSpPr>
        <a:xfrm>
          <a:off x="0" y="0"/>
          <a:ext cx="0" cy="0"/>
          <a:chOff x="0" y="0"/>
          <a:chExt cx="0" cy="0"/>
        </a:xfrm>
      </p:grpSpPr>
      <p:sp>
        <p:nvSpPr>
          <p:cNvPr id="219" name=""/>
          <p:cNvSpPr/>
          <p:nvPr/>
        </p:nvSpPr>
        <p:spPr>
          <a:xfrm>
            <a:off x="17460000" y="9746280"/>
            <a:ext cx="457200" cy="356040"/>
          </a:xfrm>
          <a:prstGeom prst="rect">
            <a:avLst/>
          </a:prstGeom>
          <a:noFill/>
          <a:ln w="0">
            <a:noFill/>
          </a:ln>
        </p:spPr>
        <p:style>
          <a:lnRef idx="0"/>
          <a:fillRef idx="0"/>
          <a:effectRef idx="0"/>
          <a:fontRef idx="minor"/>
        </p:style>
        <p:txBody>
          <a:bodyPr lIns="90000" rIns="90000" tIns="45000" bIns="45000" anchor="t">
            <a:noAutofit/>
          </a:bodyPr>
          <a:p>
            <a:pPr algn="r">
              <a:lnSpc>
                <a:spcPct val="100000"/>
              </a:lnSpc>
            </a:pPr>
            <a:fld id="{1439EFE1-6DD8-4FFA-8B56-45394DFB6760}" type="slidenum">
              <a:rPr b="1" lang="en-GB" sz="1800" spc="-1" strike="noStrike">
                <a:solidFill>
                  <a:srgbClr val="000000"/>
                </a:solidFill>
                <a:latin typeface="Ubuntu Condensed"/>
                <a:ea typeface="DejaVu Sans"/>
              </a:rPr>
              <a:t>&lt;número&gt;</a:t>
            </a:fld>
            <a:endParaRPr b="0" lang="pt-PT" sz="1800" spc="-1" strike="noStrike">
              <a:solidFill>
                <a:srgbClr val="000000"/>
              </a:solidFill>
              <a:latin typeface="Arial"/>
            </a:endParaRPr>
          </a:p>
        </p:txBody>
      </p:sp>
      <p:grpSp>
        <p:nvGrpSpPr>
          <p:cNvPr id="220" name="Group 21"/>
          <p:cNvGrpSpPr/>
          <p:nvPr/>
        </p:nvGrpSpPr>
        <p:grpSpPr>
          <a:xfrm>
            <a:off x="3022200" y="4468680"/>
            <a:ext cx="11194200" cy="1371240"/>
            <a:chOff x="3022200" y="4468680"/>
            <a:chExt cx="11194200" cy="1371240"/>
          </a:xfrm>
        </p:grpSpPr>
        <p:sp>
          <p:nvSpPr>
            <p:cNvPr id="221" name="TextBox 24"/>
            <p:cNvSpPr/>
            <p:nvPr/>
          </p:nvSpPr>
          <p:spPr>
            <a:xfrm>
              <a:off x="3022200" y="4468680"/>
              <a:ext cx="11194200" cy="1371240"/>
            </a:xfrm>
            <a:prstGeom prst="rect">
              <a:avLst/>
            </a:prstGeom>
            <a:noFill/>
            <a:ln w="0">
              <a:noFill/>
            </a:ln>
          </p:spPr>
          <p:style>
            <a:lnRef idx="0"/>
            <a:fillRef idx="0"/>
            <a:effectRef idx="0"/>
            <a:fontRef idx="minor"/>
          </p:style>
          <p:txBody>
            <a:bodyPr lIns="0" rIns="0" tIns="0" bIns="0" anchor="t">
              <a:spAutoFit/>
            </a:bodyPr>
            <a:p>
              <a:pPr defTabSz="914400">
                <a:lnSpc>
                  <a:spcPts val="10800"/>
                </a:lnSpc>
                <a:tabLst>
                  <a:tab algn="l" pos="0"/>
                </a:tabLst>
              </a:pPr>
              <a:r>
                <a:rPr b="0" lang="en-US" sz="9000" spc="-1" strike="noStrike">
                  <a:solidFill>
                    <a:srgbClr val="000000"/>
                  </a:solidFill>
                  <a:latin typeface="Ubuntu"/>
                  <a:ea typeface="DejaVu Sans"/>
                </a:rPr>
                <a:t>Hands-on</a:t>
              </a:r>
              <a:endParaRPr b="0" lang="pt-PT" sz="9000" spc="-1" strike="noStrike">
                <a:solidFill>
                  <a:srgbClr val="000000"/>
                </a:solidFill>
                <a:latin typeface="Arial"/>
              </a:endParaRPr>
            </a:p>
          </p:txBody>
        </p:sp>
      </p:grpSp>
      <p:sp>
        <p:nvSpPr>
          <p:cNvPr id="222" name=""/>
          <p:cNvSpPr/>
          <p:nvPr/>
        </p:nvSpPr>
        <p:spPr>
          <a:xfrm>
            <a:off x="1620000" y="4500000"/>
            <a:ext cx="1256400" cy="1259280"/>
          </a:xfrm>
          <a:prstGeom prst="rect">
            <a:avLst/>
          </a:prstGeom>
          <a:noFill/>
          <a:ln w="190440">
            <a:noFill/>
          </a:ln>
        </p:spPr>
        <p:style>
          <a:lnRef idx="0"/>
          <a:fillRef idx="0"/>
          <a:effectRef idx="0"/>
          <a:fontRef idx="minor"/>
        </p:style>
        <p:txBody>
          <a:bodyPr lIns="184680" rIns="184680" tIns="139680" bIns="139680" anchor="ctr">
            <a:noAutofit/>
          </a:bodyPr>
          <a:p>
            <a:pPr algn="ctr">
              <a:lnSpc>
                <a:spcPct val="100000"/>
              </a:lnSpc>
            </a:pPr>
            <a:r>
              <a:rPr b="1" lang="pt-PT" sz="7200" spc="-1" strike="noStrike">
                <a:solidFill>
                  <a:srgbClr val="000000"/>
                </a:solidFill>
                <a:latin typeface="Ubuntu"/>
                <a:ea typeface="DejaVu Sans"/>
              </a:rPr>
              <a:t>2.</a:t>
            </a:r>
            <a:endParaRPr b="0" lang="pt-PT" sz="7200" spc="-1" strike="noStrike">
              <a:solidFill>
                <a:srgbClr val="000000"/>
              </a:solidFill>
              <a:latin typeface="Arial"/>
            </a:endParaRPr>
          </a:p>
        </p:txBody>
      </p:sp>
      <p:pic>
        <p:nvPicPr>
          <p:cNvPr id="223" name="" descr=""/>
          <p:cNvPicPr/>
          <p:nvPr/>
        </p:nvPicPr>
        <p:blipFill>
          <a:blip r:embed="rId1"/>
          <a:stretch/>
        </p:blipFill>
        <p:spPr>
          <a:xfrm rot="5400000">
            <a:off x="9176760" y="650880"/>
            <a:ext cx="10468440" cy="9021600"/>
          </a:xfrm>
          <a:prstGeom prst="rect">
            <a:avLst/>
          </a:prstGeom>
          <a:ln w="0">
            <a:noFill/>
          </a:ln>
        </p:spPr>
      </p:pic>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d9eff1"/>
        </a:solidFill>
      </p:bgPr>
    </p:bg>
    <p:spTree>
      <p:nvGrpSpPr>
        <p:cNvPr id="1" name=""/>
        <p:cNvGrpSpPr/>
        <p:nvPr/>
      </p:nvGrpSpPr>
      <p:grpSpPr>
        <a:xfrm>
          <a:off x="0" y="0"/>
          <a:ext cx="0" cy="0"/>
          <a:chOff x="0" y="0"/>
          <a:chExt cx="0" cy="0"/>
        </a:xfrm>
      </p:grpSpPr>
      <p:sp>
        <p:nvSpPr>
          <p:cNvPr id="224" name=""/>
          <p:cNvSpPr/>
          <p:nvPr/>
        </p:nvSpPr>
        <p:spPr>
          <a:xfrm>
            <a:off x="1080000" y="4748040"/>
            <a:ext cx="15479640" cy="2451600"/>
          </a:xfrm>
          <a:prstGeom prst="rect">
            <a:avLst/>
          </a:prstGeom>
          <a:noFill/>
          <a:ln w="0">
            <a:noFill/>
          </a:ln>
        </p:spPr>
        <p:style>
          <a:lnRef idx="0"/>
          <a:fillRef idx="0"/>
          <a:effectRef idx="0"/>
          <a:fontRef idx="minor"/>
        </p:style>
        <p:txBody>
          <a:bodyPr lIns="90000" rIns="90000" tIns="45000" bIns="45000" anchor="t">
            <a:noAutofit/>
          </a:bodyPr>
          <a:p>
            <a:pPr marL="216000" indent="-216000" algn="just">
              <a:lnSpc>
                <a:spcPct val="100000"/>
              </a:lnSpc>
              <a:buClr>
                <a:srgbClr val="000000"/>
              </a:buClr>
              <a:buSzPct val="55000"/>
              <a:buFont typeface="Wingdings" charset="2"/>
              <a:buChar char=""/>
            </a:pPr>
            <a:r>
              <a:rPr b="0" lang="en-GB" sz="2800" spc="-1" strike="noStrike">
                <a:solidFill>
                  <a:srgbClr val="000000"/>
                </a:solidFill>
                <a:latin typeface="Ubuntu"/>
                <a:ea typeface="Noto Sans CJK SC"/>
              </a:rPr>
              <a:t>Warn us of excessive noise in the vicinity</a:t>
            </a:r>
            <a:endParaRPr b="0" lang="pt-PT" sz="2800" spc="-1" strike="noStrike">
              <a:solidFill>
                <a:srgbClr val="000000"/>
              </a:solidFill>
              <a:latin typeface="Arial"/>
            </a:endParaRPr>
          </a:p>
          <a:p>
            <a:pPr algn="just">
              <a:lnSpc>
                <a:spcPct val="100000"/>
              </a:lnSpc>
            </a:pPr>
            <a:endParaRPr b="0" lang="pt-PT" sz="2800" spc="-1" strike="noStrike">
              <a:solidFill>
                <a:srgbClr val="000000"/>
              </a:solidFill>
              <a:latin typeface="Arial"/>
            </a:endParaRPr>
          </a:p>
          <a:p>
            <a:pPr marL="216000" indent="-216000" algn="just">
              <a:lnSpc>
                <a:spcPct val="100000"/>
              </a:lnSpc>
              <a:buClr>
                <a:srgbClr val="000000"/>
              </a:buClr>
              <a:buSzPct val="55000"/>
              <a:buFont typeface="Wingdings" charset="2"/>
              <a:buChar char=""/>
            </a:pPr>
            <a:r>
              <a:rPr b="0" lang="en-GB" sz="2800" spc="-1" strike="noStrike">
                <a:solidFill>
                  <a:srgbClr val="000000"/>
                </a:solidFill>
                <a:latin typeface="Ubuntu"/>
                <a:ea typeface="Noto Sans CJK SC"/>
              </a:rPr>
              <a:t>Maybe we can stream the noise to our browser</a:t>
            </a:r>
            <a:endParaRPr b="0" lang="pt-PT" sz="2800" spc="-1" strike="noStrike">
              <a:solidFill>
                <a:srgbClr val="000000"/>
              </a:solidFill>
              <a:latin typeface="Arial"/>
            </a:endParaRPr>
          </a:p>
          <a:p>
            <a:pPr algn="just">
              <a:lnSpc>
                <a:spcPct val="100000"/>
              </a:lnSpc>
            </a:pPr>
            <a:endParaRPr b="0" lang="pt-PT" sz="2800" spc="-1" strike="noStrike">
              <a:solidFill>
                <a:srgbClr val="000000"/>
              </a:solidFill>
              <a:latin typeface="Arial"/>
            </a:endParaRPr>
          </a:p>
          <a:p>
            <a:pPr marL="216000" indent="-216000" algn="just">
              <a:lnSpc>
                <a:spcPct val="100000"/>
              </a:lnSpc>
              <a:buClr>
                <a:srgbClr val="000000"/>
              </a:buClr>
              <a:buSzPct val="55000"/>
              <a:buFont typeface="Wingdings" charset="2"/>
              <a:buChar char=""/>
            </a:pPr>
            <a:r>
              <a:rPr b="0" lang="en-GB" sz="2800" spc="-1" strike="noStrike">
                <a:solidFill>
                  <a:srgbClr val="000000"/>
                </a:solidFill>
                <a:latin typeface="Ubuntu"/>
                <a:ea typeface="Noto Sans CJK SC"/>
              </a:rPr>
              <a:t>And get an Wireless Microphone!! </a:t>
            </a:r>
            <a:endParaRPr b="0" lang="pt-PT" sz="2800" spc="-1" strike="noStrike">
              <a:solidFill>
                <a:srgbClr val="000000"/>
              </a:solidFill>
              <a:latin typeface="Arial"/>
            </a:endParaRPr>
          </a:p>
          <a:p>
            <a:pPr algn="just">
              <a:lnSpc>
                <a:spcPct val="100000"/>
              </a:lnSpc>
            </a:pPr>
            <a:endParaRPr b="0" lang="pt-PT" sz="2800" spc="-1" strike="noStrike">
              <a:solidFill>
                <a:srgbClr val="000000"/>
              </a:solidFill>
              <a:latin typeface="Arial"/>
            </a:endParaRPr>
          </a:p>
        </p:txBody>
      </p:sp>
      <p:grpSp>
        <p:nvGrpSpPr>
          <p:cNvPr id="225" name="Group 22"/>
          <p:cNvGrpSpPr/>
          <p:nvPr/>
        </p:nvGrpSpPr>
        <p:grpSpPr>
          <a:xfrm>
            <a:off x="546840" y="745200"/>
            <a:ext cx="12772800" cy="1371600"/>
            <a:chOff x="546840" y="745200"/>
            <a:chExt cx="12772800" cy="1371600"/>
          </a:xfrm>
        </p:grpSpPr>
        <p:sp>
          <p:nvSpPr>
            <p:cNvPr id="226" name="TextBox 25"/>
            <p:cNvSpPr/>
            <p:nvPr/>
          </p:nvSpPr>
          <p:spPr>
            <a:xfrm>
              <a:off x="546840" y="745200"/>
              <a:ext cx="12772800" cy="1371600"/>
            </a:xfrm>
            <a:prstGeom prst="rect">
              <a:avLst/>
            </a:prstGeom>
            <a:noFill/>
            <a:ln w="0">
              <a:noFill/>
            </a:ln>
          </p:spPr>
          <p:style>
            <a:lnRef idx="0"/>
            <a:fillRef idx="0"/>
            <a:effectRef idx="0"/>
            <a:fontRef idx="minor"/>
          </p:style>
          <p:txBody>
            <a:bodyPr lIns="0" rIns="0" tIns="0" bIns="0" anchor="t">
              <a:spAutoFit/>
            </a:bodyPr>
            <a:p>
              <a:pPr defTabSz="914400">
                <a:lnSpc>
                  <a:spcPts val="10800"/>
                </a:lnSpc>
                <a:tabLst>
                  <a:tab algn="l" pos="0"/>
                </a:tabLst>
              </a:pPr>
              <a:r>
                <a:rPr b="0" lang="en-US" sz="8000" spc="-1" strike="noStrike">
                  <a:solidFill>
                    <a:srgbClr val="000000"/>
                  </a:solidFill>
                  <a:latin typeface="Ubuntu"/>
                  <a:ea typeface="DejaVu Sans"/>
                </a:rPr>
                <a:t>Noise detector</a:t>
              </a:r>
              <a:endParaRPr b="0" lang="pt-PT" sz="8000" spc="-1" strike="noStrike">
                <a:solidFill>
                  <a:srgbClr val="000000"/>
                </a:solidFill>
                <a:latin typeface="Arial"/>
              </a:endParaRPr>
            </a:p>
          </p:txBody>
        </p:sp>
      </p:grpSp>
      <p:sp>
        <p:nvSpPr>
          <p:cNvPr id="227" name=""/>
          <p:cNvSpPr/>
          <p:nvPr/>
        </p:nvSpPr>
        <p:spPr>
          <a:xfrm>
            <a:off x="17460000" y="9746280"/>
            <a:ext cx="457200" cy="356040"/>
          </a:xfrm>
          <a:prstGeom prst="rect">
            <a:avLst/>
          </a:prstGeom>
          <a:noFill/>
          <a:ln w="0">
            <a:noFill/>
          </a:ln>
        </p:spPr>
        <p:style>
          <a:lnRef idx="0"/>
          <a:fillRef idx="0"/>
          <a:effectRef idx="0"/>
          <a:fontRef idx="minor"/>
        </p:style>
        <p:txBody>
          <a:bodyPr lIns="90000" rIns="90000" tIns="45000" bIns="45000" anchor="t">
            <a:noAutofit/>
          </a:bodyPr>
          <a:p>
            <a:pPr algn="r">
              <a:lnSpc>
                <a:spcPct val="100000"/>
              </a:lnSpc>
            </a:pPr>
            <a:fld id="{F66D3DEF-2899-4A89-8CE2-2E073382274D}" type="slidenum">
              <a:rPr b="1" lang="en-GB" sz="1800" spc="-1" strike="noStrike">
                <a:solidFill>
                  <a:srgbClr val="000000"/>
                </a:solidFill>
                <a:latin typeface="Ubuntu Condensed"/>
                <a:ea typeface="DejaVu Sans"/>
              </a:rPr>
              <a:t>&lt;número&gt;</a:t>
            </a:fld>
            <a:endParaRPr b="0" lang="pt-PT" sz="1800" spc="-1" strike="noStrike">
              <a:solidFill>
                <a:srgbClr val="000000"/>
              </a:solidFill>
              <a:latin typeface="Arial"/>
            </a:endParaRPr>
          </a:p>
        </p:txBody>
      </p:sp>
      <p:grpSp>
        <p:nvGrpSpPr>
          <p:cNvPr id="228" name=""/>
          <p:cNvGrpSpPr/>
          <p:nvPr/>
        </p:nvGrpSpPr>
        <p:grpSpPr>
          <a:xfrm>
            <a:off x="363960" y="205200"/>
            <a:ext cx="17564400" cy="329760"/>
            <a:chOff x="363960" y="205200"/>
            <a:chExt cx="17564400" cy="329760"/>
          </a:xfrm>
        </p:grpSpPr>
        <p:sp>
          <p:nvSpPr>
            <p:cNvPr id="229" name="TextBox 6"/>
            <p:cNvSpPr/>
            <p:nvPr/>
          </p:nvSpPr>
          <p:spPr>
            <a:xfrm>
              <a:off x="14403960" y="205200"/>
              <a:ext cx="3524400" cy="329760"/>
            </a:xfrm>
            <a:prstGeom prst="rect">
              <a:avLst/>
            </a:prstGeom>
            <a:noFill/>
            <a:ln w="0">
              <a:noFill/>
            </a:ln>
          </p:spPr>
          <p:style>
            <a:lnRef idx="0"/>
            <a:fillRef idx="0"/>
            <a:effectRef idx="0"/>
            <a:fontRef idx="minor"/>
          </p:style>
          <p:txBody>
            <a:bodyPr lIns="0" rIns="0" tIns="0" bIns="0" anchor="t">
              <a:spAutoFit/>
            </a:bodyPr>
            <a:p>
              <a:pPr algn="r" defTabSz="914400">
                <a:lnSpc>
                  <a:spcPts val="2599"/>
                </a:lnSpc>
                <a:tabLst>
                  <a:tab algn="l" pos="0"/>
                </a:tabLst>
              </a:pPr>
              <a:r>
                <a:rPr b="0" lang="en-GB" sz="1800" spc="-1" strike="noStrike">
                  <a:solidFill>
                    <a:srgbClr val="000000"/>
                  </a:solidFill>
                  <a:latin typeface="Ubuntu"/>
                  <a:ea typeface="DejaVu Sans"/>
                </a:rPr>
                <a:t>NIAEFEUP</a:t>
              </a:r>
              <a:endParaRPr b="0" lang="pt-PT" sz="1800" spc="-1" strike="noStrike">
                <a:solidFill>
                  <a:srgbClr val="000000"/>
                </a:solidFill>
                <a:latin typeface="Arial"/>
              </a:endParaRPr>
            </a:p>
          </p:txBody>
        </p:sp>
        <p:sp>
          <p:nvSpPr>
            <p:cNvPr id="230" name="TextBox 7"/>
            <p:cNvSpPr/>
            <p:nvPr/>
          </p:nvSpPr>
          <p:spPr>
            <a:xfrm>
              <a:off x="363960" y="205200"/>
              <a:ext cx="1432080" cy="329760"/>
            </a:xfrm>
            <a:prstGeom prst="rect">
              <a:avLst/>
            </a:prstGeom>
            <a:noFill/>
            <a:ln w="0">
              <a:noFill/>
            </a:ln>
          </p:spPr>
          <p:style>
            <a:lnRef idx="0"/>
            <a:fillRef idx="0"/>
            <a:effectRef idx="0"/>
            <a:fontRef idx="minor"/>
          </p:style>
          <p:txBody>
            <a:bodyPr wrap="none" lIns="0" rIns="0" tIns="0" bIns="0" anchor="t">
              <a:spAutoFit/>
            </a:bodyPr>
            <a:p>
              <a:pPr algn="r" defTabSz="914400">
                <a:lnSpc>
                  <a:spcPts val="2599"/>
                </a:lnSpc>
                <a:tabLst>
                  <a:tab algn="l" pos="0"/>
                </a:tabLst>
              </a:pPr>
              <a:r>
                <a:rPr b="0" lang="en-GB" sz="1800" spc="-1" strike="noStrike">
                  <a:solidFill>
                    <a:srgbClr val="000000"/>
                  </a:solidFill>
                  <a:latin typeface="Ubuntu"/>
                  <a:ea typeface="DejaVu Sans"/>
                </a:rPr>
                <a:t>IoT Workshop</a:t>
              </a:r>
              <a:endParaRPr b="0" lang="pt-PT" sz="1800" spc="-1" strike="noStrike">
                <a:solidFill>
                  <a:srgbClr val="000000"/>
                </a:solidFill>
                <a:latin typeface="Arial"/>
              </a:endParaRPr>
            </a:p>
          </p:txBody>
        </p:sp>
      </p:gr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d9eff1"/>
        </a:solidFill>
      </p:bgPr>
    </p:bg>
    <p:spTree>
      <p:nvGrpSpPr>
        <p:cNvPr id="1" name=""/>
        <p:cNvGrpSpPr/>
        <p:nvPr/>
      </p:nvGrpSpPr>
      <p:grpSpPr>
        <a:xfrm>
          <a:off x="0" y="0"/>
          <a:ext cx="0" cy="0"/>
          <a:chOff x="0" y="0"/>
          <a:chExt cx="0" cy="0"/>
        </a:xfrm>
      </p:grpSpPr>
      <p:pic>
        <p:nvPicPr>
          <p:cNvPr id="58" name="" descr=""/>
          <p:cNvPicPr/>
          <p:nvPr/>
        </p:nvPicPr>
        <p:blipFill>
          <a:blip r:embed="rId1"/>
          <a:srcRect l="0" t="0" r="27674" b="0"/>
          <a:stretch/>
        </p:blipFill>
        <p:spPr>
          <a:xfrm rot="10800000">
            <a:off x="11523240" y="-356760"/>
            <a:ext cx="11713320" cy="10796760"/>
          </a:xfrm>
          <a:prstGeom prst="rect">
            <a:avLst/>
          </a:prstGeom>
          <a:ln w="0">
            <a:noFill/>
          </a:ln>
        </p:spPr>
      </p:pic>
      <p:grpSp>
        <p:nvGrpSpPr>
          <p:cNvPr id="59" name="Group 1"/>
          <p:cNvGrpSpPr/>
          <p:nvPr/>
        </p:nvGrpSpPr>
        <p:grpSpPr>
          <a:xfrm>
            <a:off x="3022200" y="4468680"/>
            <a:ext cx="11194200" cy="1371240"/>
            <a:chOff x="3022200" y="4468680"/>
            <a:chExt cx="11194200" cy="1371240"/>
          </a:xfrm>
        </p:grpSpPr>
        <p:sp>
          <p:nvSpPr>
            <p:cNvPr id="60" name="TextBox 5"/>
            <p:cNvSpPr/>
            <p:nvPr/>
          </p:nvSpPr>
          <p:spPr>
            <a:xfrm>
              <a:off x="3022200" y="4468680"/>
              <a:ext cx="11194200" cy="1371240"/>
            </a:xfrm>
            <a:prstGeom prst="rect">
              <a:avLst/>
            </a:prstGeom>
            <a:noFill/>
            <a:ln w="0">
              <a:noFill/>
            </a:ln>
          </p:spPr>
          <p:style>
            <a:lnRef idx="0"/>
            <a:fillRef idx="0"/>
            <a:effectRef idx="0"/>
            <a:fontRef idx="minor"/>
          </p:style>
          <p:txBody>
            <a:bodyPr lIns="0" rIns="0" tIns="0" bIns="0" anchor="t">
              <a:spAutoFit/>
            </a:bodyPr>
            <a:p>
              <a:pPr defTabSz="914400">
                <a:lnSpc>
                  <a:spcPts val="10800"/>
                </a:lnSpc>
                <a:tabLst>
                  <a:tab algn="l" pos="0"/>
                </a:tabLst>
              </a:pPr>
              <a:r>
                <a:rPr b="0" lang="en-US" sz="9000" spc="-1" strike="noStrike">
                  <a:solidFill>
                    <a:srgbClr val="000000"/>
                  </a:solidFill>
                  <a:latin typeface="Ubuntu"/>
                  <a:ea typeface="DejaVu Sans"/>
                </a:rPr>
                <a:t>Introduction</a:t>
              </a:r>
              <a:endParaRPr b="0" lang="pt-PT" sz="9000" spc="-1" strike="noStrike">
                <a:solidFill>
                  <a:srgbClr val="000000"/>
                </a:solidFill>
                <a:latin typeface="Arial"/>
              </a:endParaRPr>
            </a:p>
          </p:txBody>
        </p:sp>
      </p:grpSp>
      <p:sp>
        <p:nvSpPr>
          <p:cNvPr id="61" name=""/>
          <p:cNvSpPr/>
          <p:nvPr/>
        </p:nvSpPr>
        <p:spPr>
          <a:xfrm>
            <a:off x="17460000" y="9746280"/>
            <a:ext cx="457200" cy="356040"/>
          </a:xfrm>
          <a:prstGeom prst="rect">
            <a:avLst/>
          </a:prstGeom>
          <a:noFill/>
          <a:ln w="0">
            <a:noFill/>
          </a:ln>
        </p:spPr>
        <p:style>
          <a:lnRef idx="0"/>
          <a:fillRef idx="0"/>
          <a:effectRef idx="0"/>
          <a:fontRef idx="minor"/>
        </p:style>
        <p:txBody>
          <a:bodyPr lIns="90000" rIns="90000" tIns="45000" bIns="45000" anchor="t">
            <a:noAutofit/>
          </a:bodyPr>
          <a:p>
            <a:pPr algn="r">
              <a:lnSpc>
                <a:spcPct val="100000"/>
              </a:lnSpc>
            </a:pPr>
            <a:fld id="{DA8191E2-45B6-4A6D-B7B8-E53985205D20}" type="slidenum">
              <a:rPr b="1" lang="en-GB" sz="1800" spc="-1" strike="noStrike">
                <a:solidFill>
                  <a:srgbClr val="000000"/>
                </a:solidFill>
                <a:latin typeface="Ubuntu Condensed"/>
                <a:ea typeface="DejaVu Sans"/>
              </a:rPr>
              <a:t>&lt;número&gt;</a:t>
            </a:fld>
            <a:endParaRPr b="0" lang="pt-PT" sz="1800" spc="-1" strike="noStrike">
              <a:solidFill>
                <a:srgbClr val="000000"/>
              </a:solidFill>
              <a:latin typeface="Arial"/>
            </a:endParaRPr>
          </a:p>
        </p:txBody>
      </p:sp>
      <p:sp>
        <p:nvSpPr>
          <p:cNvPr id="62" name=""/>
          <p:cNvSpPr/>
          <p:nvPr/>
        </p:nvSpPr>
        <p:spPr>
          <a:xfrm>
            <a:off x="1620000" y="4500000"/>
            <a:ext cx="1256400" cy="1259280"/>
          </a:xfrm>
          <a:prstGeom prst="rect">
            <a:avLst/>
          </a:prstGeom>
          <a:noFill/>
          <a:ln w="190440">
            <a:noFill/>
          </a:ln>
        </p:spPr>
        <p:style>
          <a:lnRef idx="0"/>
          <a:fillRef idx="0"/>
          <a:effectRef idx="0"/>
          <a:fontRef idx="minor"/>
        </p:style>
        <p:txBody>
          <a:bodyPr lIns="184680" rIns="184680" tIns="139680" bIns="139680" anchor="ctr">
            <a:noAutofit/>
          </a:bodyPr>
          <a:p>
            <a:pPr algn="ctr">
              <a:lnSpc>
                <a:spcPct val="100000"/>
              </a:lnSpc>
            </a:pPr>
            <a:r>
              <a:rPr b="1" lang="pt-PT" sz="7200" spc="-1" strike="noStrike">
                <a:solidFill>
                  <a:srgbClr val="000000"/>
                </a:solidFill>
                <a:latin typeface="Ubuntu"/>
                <a:ea typeface="DejaVu Sans"/>
              </a:rPr>
              <a:t>1.</a:t>
            </a:r>
            <a:endParaRPr b="0" lang="pt-PT" sz="7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d9eff1"/>
        </a:solidFill>
      </p:bgPr>
    </p:bg>
    <p:spTree>
      <p:nvGrpSpPr>
        <p:cNvPr id="1" name=""/>
        <p:cNvGrpSpPr/>
        <p:nvPr/>
      </p:nvGrpSpPr>
      <p:grpSpPr>
        <a:xfrm>
          <a:off x="0" y="0"/>
          <a:ext cx="0" cy="0"/>
          <a:chOff x="0" y="0"/>
          <a:chExt cx="0" cy="0"/>
        </a:xfrm>
      </p:grpSpPr>
      <p:sp>
        <p:nvSpPr>
          <p:cNvPr id="63" name=""/>
          <p:cNvSpPr/>
          <p:nvPr/>
        </p:nvSpPr>
        <p:spPr>
          <a:xfrm>
            <a:off x="540000" y="3265200"/>
            <a:ext cx="8996400" cy="4496400"/>
          </a:xfrm>
          <a:prstGeom prst="rect">
            <a:avLst/>
          </a:prstGeom>
          <a:noFill/>
          <a:ln w="0">
            <a:noFill/>
          </a:ln>
        </p:spPr>
        <p:style>
          <a:lnRef idx="0"/>
          <a:fillRef idx="0"/>
          <a:effectRef idx="0"/>
          <a:fontRef idx="minor"/>
        </p:style>
        <p:txBody>
          <a:bodyPr lIns="90000" rIns="90000" tIns="45000" bIns="45000" anchor="t">
            <a:noAutofit/>
          </a:bodyPr>
          <a:p>
            <a:pPr marL="216000" indent="-216000" algn="just">
              <a:lnSpc>
                <a:spcPct val="100000"/>
              </a:lnSpc>
              <a:buClr>
                <a:srgbClr val="000000"/>
              </a:buClr>
              <a:buSzPct val="55000"/>
              <a:buFont typeface="Wingdings" charset="2"/>
              <a:buChar char=""/>
            </a:pPr>
            <a:r>
              <a:rPr b="0" lang="en-GB" sz="2800" spc="-1" strike="noStrike">
                <a:solidFill>
                  <a:srgbClr val="000000"/>
                </a:solidFill>
                <a:latin typeface="Ubuntu"/>
                <a:ea typeface="Noto Sans CJK SC"/>
              </a:rPr>
              <a:t>Building, modifying or repairing things without certified or professional help</a:t>
            </a:r>
            <a:endParaRPr b="0" lang="pt-PT" sz="2800" spc="-1" strike="noStrike">
              <a:solidFill>
                <a:srgbClr val="000000"/>
              </a:solidFill>
              <a:latin typeface="Arial"/>
            </a:endParaRPr>
          </a:p>
          <a:p>
            <a:pPr algn="just">
              <a:lnSpc>
                <a:spcPct val="100000"/>
              </a:lnSpc>
            </a:pPr>
            <a:endParaRPr b="0" lang="pt-PT" sz="2800" spc="-1" strike="noStrike">
              <a:solidFill>
                <a:srgbClr val="000000"/>
              </a:solidFill>
              <a:latin typeface="Arial"/>
            </a:endParaRPr>
          </a:p>
          <a:p>
            <a:pPr marL="216000" indent="-216000" algn="just">
              <a:lnSpc>
                <a:spcPct val="100000"/>
              </a:lnSpc>
              <a:buClr>
                <a:srgbClr val="000000"/>
              </a:buClr>
              <a:buSzPct val="55000"/>
              <a:buFont typeface="Wingdings" charset="2"/>
              <a:buChar char=""/>
            </a:pPr>
            <a:r>
              <a:rPr b="0" lang="en-GB" sz="2800" spc="-1" strike="noStrike">
                <a:solidFill>
                  <a:srgbClr val="000000"/>
                </a:solidFill>
                <a:latin typeface="Ubuntu"/>
                <a:ea typeface="Noto Sans CJK SC"/>
              </a:rPr>
              <a:t>Motivated by lack of funds, availability or quality, by the need for customization, etc.</a:t>
            </a:r>
            <a:endParaRPr b="0" lang="pt-PT" sz="2800" spc="-1" strike="noStrike">
              <a:solidFill>
                <a:srgbClr val="000000"/>
              </a:solidFill>
              <a:latin typeface="Arial"/>
            </a:endParaRPr>
          </a:p>
          <a:p>
            <a:pPr algn="just">
              <a:lnSpc>
                <a:spcPct val="100000"/>
              </a:lnSpc>
            </a:pPr>
            <a:endParaRPr b="0" lang="pt-PT" sz="2800" spc="-1" strike="noStrike">
              <a:solidFill>
                <a:srgbClr val="000000"/>
              </a:solidFill>
              <a:latin typeface="Arial"/>
            </a:endParaRPr>
          </a:p>
          <a:p>
            <a:pPr marL="216000" indent="-216000" algn="just">
              <a:lnSpc>
                <a:spcPct val="100000"/>
              </a:lnSpc>
              <a:buClr>
                <a:srgbClr val="000000"/>
              </a:buClr>
              <a:buSzPct val="55000"/>
              <a:buFont typeface="Wingdings" charset="2"/>
              <a:buChar char=""/>
            </a:pPr>
            <a:r>
              <a:rPr b="0" lang="en-GB" sz="2800" spc="-1" strike="noStrike">
                <a:solidFill>
                  <a:srgbClr val="000000"/>
                </a:solidFill>
                <a:latin typeface="Ubuntu"/>
                <a:ea typeface="Noto Sans CJK SC"/>
              </a:rPr>
              <a:t>Wikipedia classifies it as a means of anti-consumerism, self determination and as a cultural reaction to the pressure of academic and professional ultra specialization.</a:t>
            </a:r>
            <a:endParaRPr b="0" lang="pt-PT" sz="2800" spc="-1" strike="noStrike">
              <a:solidFill>
                <a:srgbClr val="000000"/>
              </a:solidFill>
              <a:latin typeface="Arial"/>
            </a:endParaRPr>
          </a:p>
        </p:txBody>
      </p:sp>
      <p:grpSp>
        <p:nvGrpSpPr>
          <p:cNvPr id="64" name="Group 7"/>
          <p:cNvGrpSpPr/>
          <p:nvPr/>
        </p:nvGrpSpPr>
        <p:grpSpPr>
          <a:xfrm>
            <a:off x="546840" y="745200"/>
            <a:ext cx="11194200" cy="1371240"/>
            <a:chOff x="546840" y="745200"/>
            <a:chExt cx="11194200" cy="1371240"/>
          </a:xfrm>
        </p:grpSpPr>
        <p:sp>
          <p:nvSpPr>
            <p:cNvPr id="65" name="TextBox 8"/>
            <p:cNvSpPr/>
            <p:nvPr/>
          </p:nvSpPr>
          <p:spPr>
            <a:xfrm>
              <a:off x="546840" y="745200"/>
              <a:ext cx="11194200" cy="1371240"/>
            </a:xfrm>
            <a:prstGeom prst="rect">
              <a:avLst/>
            </a:prstGeom>
            <a:noFill/>
            <a:ln w="0">
              <a:noFill/>
            </a:ln>
          </p:spPr>
          <p:style>
            <a:lnRef idx="0"/>
            <a:fillRef idx="0"/>
            <a:effectRef idx="0"/>
            <a:fontRef idx="minor"/>
          </p:style>
          <p:txBody>
            <a:bodyPr lIns="0" rIns="0" tIns="0" bIns="0" anchor="t">
              <a:spAutoFit/>
            </a:bodyPr>
            <a:p>
              <a:pPr defTabSz="914400">
                <a:lnSpc>
                  <a:spcPts val="10800"/>
                </a:lnSpc>
                <a:tabLst>
                  <a:tab algn="l" pos="0"/>
                </a:tabLst>
              </a:pPr>
              <a:r>
                <a:rPr b="0" lang="en-US" sz="8000" spc="-1" strike="noStrike">
                  <a:solidFill>
                    <a:srgbClr val="000000"/>
                  </a:solidFill>
                  <a:latin typeface="Ubuntu"/>
                  <a:ea typeface="DejaVu Sans"/>
                </a:rPr>
                <a:t>What is DIY?</a:t>
              </a:r>
              <a:endParaRPr b="0" lang="pt-PT" sz="8000" spc="-1" strike="noStrike">
                <a:solidFill>
                  <a:srgbClr val="000000"/>
                </a:solidFill>
                <a:latin typeface="Arial"/>
              </a:endParaRPr>
            </a:p>
          </p:txBody>
        </p:sp>
      </p:grpSp>
      <p:sp>
        <p:nvSpPr>
          <p:cNvPr id="66" name=""/>
          <p:cNvSpPr/>
          <p:nvPr/>
        </p:nvSpPr>
        <p:spPr>
          <a:xfrm>
            <a:off x="17460000" y="9746280"/>
            <a:ext cx="457200" cy="356040"/>
          </a:xfrm>
          <a:prstGeom prst="rect">
            <a:avLst/>
          </a:prstGeom>
          <a:noFill/>
          <a:ln w="0">
            <a:noFill/>
          </a:ln>
        </p:spPr>
        <p:style>
          <a:lnRef idx="0"/>
          <a:fillRef idx="0"/>
          <a:effectRef idx="0"/>
          <a:fontRef idx="minor"/>
        </p:style>
        <p:txBody>
          <a:bodyPr lIns="90000" rIns="90000" tIns="45000" bIns="45000" anchor="t">
            <a:noAutofit/>
          </a:bodyPr>
          <a:p>
            <a:pPr algn="r">
              <a:lnSpc>
                <a:spcPct val="100000"/>
              </a:lnSpc>
            </a:pPr>
            <a:fld id="{8DDDD7CC-90F2-4017-B24F-093571629878}" type="slidenum">
              <a:rPr b="1" lang="en-GB" sz="1800" spc="-1" strike="noStrike">
                <a:solidFill>
                  <a:srgbClr val="000000"/>
                </a:solidFill>
                <a:latin typeface="Ubuntu Condensed"/>
                <a:ea typeface="DejaVu Sans"/>
              </a:rPr>
              <a:t>&lt;número&gt;</a:t>
            </a:fld>
            <a:endParaRPr b="0" lang="pt-PT" sz="1800" spc="-1" strike="noStrike">
              <a:solidFill>
                <a:srgbClr val="000000"/>
              </a:solidFill>
              <a:latin typeface="Arial"/>
            </a:endParaRPr>
          </a:p>
        </p:txBody>
      </p:sp>
      <p:grpSp>
        <p:nvGrpSpPr>
          <p:cNvPr id="67" name=""/>
          <p:cNvGrpSpPr/>
          <p:nvPr/>
        </p:nvGrpSpPr>
        <p:grpSpPr>
          <a:xfrm>
            <a:off x="363960" y="205200"/>
            <a:ext cx="17564400" cy="329760"/>
            <a:chOff x="363960" y="205200"/>
            <a:chExt cx="17564400" cy="329760"/>
          </a:xfrm>
        </p:grpSpPr>
        <p:sp>
          <p:nvSpPr>
            <p:cNvPr id="68" name="TextBox 6"/>
            <p:cNvSpPr/>
            <p:nvPr/>
          </p:nvSpPr>
          <p:spPr>
            <a:xfrm>
              <a:off x="14403960" y="205200"/>
              <a:ext cx="3524400" cy="329760"/>
            </a:xfrm>
            <a:prstGeom prst="rect">
              <a:avLst/>
            </a:prstGeom>
            <a:noFill/>
            <a:ln w="0">
              <a:noFill/>
            </a:ln>
          </p:spPr>
          <p:style>
            <a:lnRef idx="0"/>
            <a:fillRef idx="0"/>
            <a:effectRef idx="0"/>
            <a:fontRef idx="minor"/>
          </p:style>
          <p:txBody>
            <a:bodyPr lIns="0" rIns="0" tIns="0" bIns="0" anchor="t">
              <a:spAutoFit/>
            </a:bodyPr>
            <a:p>
              <a:pPr algn="r" defTabSz="914400">
                <a:lnSpc>
                  <a:spcPts val="2599"/>
                </a:lnSpc>
                <a:tabLst>
                  <a:tab algn="l" pos="0"/>
                </a:tabLst>
              </a:pPr>
              <a:r>
                <a:rPr b="0" lang="en-GB" sz="1800" spc="-1" strike="noStrike">
                  <a:solidFill>
                    <a:srgbClr val="000000"/>
                  </a:solidFill>
                  <a:latin typeface="Ubuntu"/>
                  <a:ea typeface="DejaVu Sans"/>
                </a:rPr>
                <a:t>NIAEFEUP</a:t>
              </a:r>
              <a:endParaRPr b="0" lang="pt-PT" sz="1800" spc="-1" strike="noStrike">
                <a:solidFill>
                  <a:srgbClr val="000000"/>
                </a:solidFill>
                <a:latin typeface="Arial"/>
              </a:endParaRPr>
            </a:p>
          </p:txBody>
        </p:sp>
        <p:sp>
          <p:nvSpPr>
            <p:cNvPr id="69" name="TextBox 7"/>
            <p:cNvSpPr/>
            <p:nvPr/>
          </p:nvSpPr>
          <p:spPr>
            <a:xfrm>
              <a:off x="363960" y="205200"/>
              <a:ext cx="1432080" cy="329760"/>
            </a:xfrm>
            <a:prstGeom prst="rect">
              <a:avLst/>
            </a:prstGeom>
            <a:noFill/>
            <a:ln w="0">
              <a:noFill/>
            </a:ln>
          </p:spPr>
          <p:style>
            <a:lnRef idx="0"/>
            <a:fillRef idx="0"/>
            <a:effectRef idx="0"/>
            <a:fontRef idx="minor"/>
          </p:style>
          <p:txBody>
            <a:bodyPr wrap="none" lIns="0" rIns="0" tIns="0" bIns="0" anchor="t">
              <a:spAutoFit/>
            </a:bodyPr>
            <a:p>
              <a:pPr algn="r" defTabSz="914400">
                <a:lnSpc>
                  <a:spcPts val="2599"/>
                </a:lnSpc>
                <a:tabLst>
                  <a:tab algn="l" pos="0"/>
                </a:tabLst>
              </a:pPr>
              <a:r>
                <a:rPr b="0" lang="en-GB" sz="1800" spc="-1" strike="noStrike">
                  <a:solidFill>
                    <a:srgbClr val="000000"/>
                  </a:solidFill>
                  <a:latin typeface="Ubuntu"/>
                  <a:ea typeface="DejaVu Sans"/>
                </a:rPr>
                <a:t>IoT Workshop</a:t>
              </a:r>
              <a:endParaRPr b="0" lang="pt-PT" sz="1800" spc="-1" strike="noStrike">
                <a:solidFill>
                  <a:srgbClr val="000000"/>
                </a:solidFill>
                <a:latin typeface="Arial"/>
              </a:endParaRPr>
            </a:p>
          </p:txBody>
        </p:sp>
      </p:grpSp>
      <p:pic>
        <p:nvPicPr>
          <p:cNvPr id="70" name="" descr=""/>
          <p:cNvPicPr/>
          <p:nvPr/>
        </p:nvPicPr>
        <p:blipFill>
          <a:blip r:embed="rId1"/>
          <a:stretch/>
        </p:blipFill>
        <p:spPr>
          <a:xfrm>
            <a:off x="10260000" y="3240000"/>
            <a:ext cx="7273080" cy="4848480"/>
          </a:xfrm>
          <a:prstGeom prst="rect">
            <a:avLst/>
          </a:prstGeom>
          <a:ln w="0">
            <a:noFill/>
          </a:ln>
        </p:spPr>
      </p:pic>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d9eff1"/>
        </a:solidFill>
      </p:bgPr>
    </p:bg>
    <p:spTree>
      <p:nvGrpSpPr>
        <p:cNvPr id="1" name=""/>
        <p:cNvGrpSpPr/>
        <p:nvPr/>
      </p:nvGrpSpPr>
      <p:grpSpPr>
        <a:xfrm>
          <a:off x="0" y="0"/>
          <a:ext cx="0" cy="0"/>
          <a:chOff x="0" y="0"/>
          <a:chExt cx="0" cy="0"/>
        </a:xfrm>
      </p:grpSpPr>
      <p:sp>
        <p:nvSpPr>
          <p:cNvPr id="71" name=""/>
          <p:cNvSpPr/>
          <p:nvPr/>
        </p:nvSpPr>
        <p:spPr>
          <a:xfrm>
            <a:off x="1980000" y="4500000"/>
            <a:ext cx="13859280" cy="2339280"/>
          </a:xfrm>
          <a:prstGeom prst="rect">
            <a:avLst/>
          </a:prstGeom>
          <a:noFill/>
          <a:ln w="0">
            <a:noFill/>
          </a:ln>
        </p:spPr>
        <p:style>
          <a:lnRef idx="0"/>
          <a:fillRef idx="0"/>
          <a:effectRef idx="0"/>
          <a:fontRef idx="minor"/>
        </p:style>
        <p:txBody>
          <a:bodyPr lIns="90000" rIns="90000" tIns="45000" bIns="45000" anchor="t">
            <a:noAutofit/>
          </a:bodyPr>
          <a:p>
            <a:pPr marL="216000" indent="-216000" algn="just">
              <a:lnSpc>
                <a:spcPct val="100000"/>
              </a:lnSpc>
              <a:buClr>
                <a:srgbClr val="000000"/>
              </a:buClr>
              <a:buSzPct val="55000"/>
              <a:buFont typeface="Wingdings" charset="2"/>
              <a:buChar char=""/>
            </a:pPr>
            <a:r>
              <a:rPr b="0" lang="en-GB" sz="2800" spc="-1" strike="noStrike">
                <a:solidFill>
                  <a:srgbClr val="000000"/>
                </a:solidFill>
                <a:latin typeface="Ubuntu"/>
                <a:ea typeface="Noto Sans CJK SC"/>
              </a:rPr>
              <a:t>Finding a solution for problems your on your own, using the tools you have at hand</a:t>
            </a:r>
            <a:endParaRPr b="0" lang="pt-PT" sz="2800" spc="-1" strike="noStrike">
              <a:solidFill>
                <a:srgbClr val="000000"/>
              </a:solidFill>
              <a:latin typeface="Arial"/>
            </a:endParaRPr>
          </a:p>
          <a:p>
            <a:pPr algn="just">
              <a:lnSpc>
                <a:spcPct val="100000"/>
              </a:lnSpc>
            </a:pPr>
            <a:endParaRPr b="0" lang="pt-PT" sz="2800" spc="-1" strike="noStrike">
              <a:solidFill>
                <a:srgbClr val="000000"/>
              </a:solidFill>
              <a:latin typeface="Arial"/>
            </a:endParaRPr>
          </a:p>
          <a:p>
            <a:pPr marL="216000" indent="-216000" algn="just">
              <a:lnSpc>
                <a:spcPct val="100000"/>
              </a:lnSpc>
              <a:buClr>
                <a:srgbClr val="000000"/>
              </a:buClr>
              <a:buSzPct val="55000"/>
              <a:buFont typeface="Wingdings" charset="2"/>
              <a:buChar char=""/>
            </a:pPr>
            <a:r>
              <a:rPr b="0" lang="en-GB" sz="2800" spc="-1" strike="noStrike">
                <a:solidFill>
                  <a:srgbClr val="000000"/>
                </a:solidFill>
                <a:latin typeface="Ubuntu"/>
                <a:ea typeface="Noto Sans CJK SC"/>
              </a:rPr>
              <a:t>Learning about something you never had intended to learn before</a:t>
            </a:r>
            <a:endParaRPr b="0" lang="pt-PT" sz="2800" spc="-1" strike="noStrike">
              <a:solidFill>
                <a:srgbClr val="000000"/>
              </a:solidFill>
              <a:latin typeface="Arial"/>
            </a:endParaRPr>
          </a:p>
          <a:p>
            <a:pPr algn="just">
              <a:lnSpc>
                <a:spcPct val="100000"/>
              </a:lnSpc>
            </a:pPr>
            <a:endParaRPr b="0" lang="pt-PT" sz="2800" spc="-1" strike="noStrike">
              <a:solidFill>
                <a:srgbClr val="000000"/>
              </a:solidFill>
              <a:latin typeface="Arial"/>
            </a:endParaRPr>
          </a:p>
          <a:p>
            <a:pPr marL="216000" indent="-216000" algn="just">
              <a:lnSpc>
                <a:spcPct val="100000"/>
              </a:lnSpc>
              <a:buClr>
                <a:srgbClr val="000000"/>
              </a:buClr>
              <a:buSzPct val="55000"/>
              <a:buFont typeface="Wingdings" charset="2"/>
              <a:buChar char=""/>
            </a:pPr>
            <a:r>
              <a:rPr b="0" lang="en-GB" sz="2800" spc="-1" strike="noStrike">
                <a:solidFill>
                  <a:srgbClr val="000000"/>
                </a:solidFill>
                <a:latin typeface="Ubuntu"/>
                <a:ea typeface="Noto Sans CJK SC"/>
              </a:rPr>
              <a:t>Applying this philosophy not only to electronics and software</a:t>
            </a:r>
            <a:endParaRPr b="0" lang="pt-PT" sz="2800" spc="-1" strike="noStrike">
              <a:solidFill>
                <a:srgbClr val="000000"/>
              </a:solidFill>
              <a:latin typeface="Arial"/>
            </a:endParaRPr>
          </a:p>
        </p:txBody>
      </p:sp>
      <p:grpSp>
        <p:nvGrpSpPr>
          <p:cNvPr id="72" name="Group 5"/>
          <p:cNvGrpSpPr/>
          <p:nvPr/>
        </p:nvGrpSpPr>
        <p:grpSpPr>
          <a:xfrm>
            <a:off x="546840" y="745200"/>
            <a:ext cx="11194200" cy="1371240"/>
            <a:chOff x="546840" y="745200"/>
            <a:chExt cx="11194200" cy="1371240"/>
          </a:xfrm>
        </p:grpSpPr>
        <p:sp>
          <p:nvSpPr>
            <p:cNvPr id="73" name="TextBox 31"/>
            <p:cNvSpPr/>
            <p:nvPr/>
          </p:nvSpPr>
          <p:spPr>
            <a:xfrm>
              <a:off x="546840" y="745200"/>
              <a:ext cx="11194200" cy="1371240"/>
            </a:xfrm>
            <a:prstGeom prst="rect">
              <a:avLst/>
            </a:prstGeom>
            <a:noFill/>
            <a:ln w="0">
              <a:noFill/>
            </a:ln>
          </p:spPr>
          <p:style>
            <a:lnRef idx="0"/>
            <a:fillRef idx="0"/>
            <a:effectRef idx="0"/>
            <a:fontRef idx="minor"/>
          </p:style>
          <p:txBody>
            <a:bodyPr lIns="0" rIns="0" tIns="0" bIns="0" anchor="t">
              <a:spAutoFit/>
            </a:bodyPr>
            <a:p>
              <a:pPr defTabSz="914400">
                <a:lnSpc>
                  <a:spcPts val="10800"/>
                </a:lnSpc>
                <a:tabLst>
                  <a:tab algn="l" pos="0"/>
                </a:tabLst>
              </a:pPr>
              <a:r>
                <a:rPr b="0" lang="en-US" sz="8000" spc="-1" strike="noStrike">
                  <a:solidFill>
                    <a:srgbClr val="000000"/>
                  </a:solidFill>
                  <a:latin typeface="Ubuntu"/>
                  <a:ea typeface="DejaVu Sans"/>
                </a:rPr>
                <a:t>What is DIY? - For me</a:t>
              </a:r>
              <a:endParaRPr b="0" lang="pt-PT" sz="8000" spc="-1" strike="noStrike">
                <a:solidFill>
                  <a:srgbClr val="000000"/>
                </a:solidFill>
                <a:latin typeface="Arial"/>
              </a:endParaRPr>
            </a:p>
          </p:txBody>
        </p:sp>
      </p:grpSp>
      <p:sp>
        <p:nvSpPr>
          <p:cNvPr id="74" name=""/>
          <p:cNvSpPr/>
          <p:nvPr/>
        </p:nvSpPr>
        <p:spPr>
          <a:xfrm>
            <a:off x="17460000" y="9746280"/>
            <a:ext cx="457200" cy="356040"/>
          </a:xfrm>
          <a:prstGeom prst="rect">
            <a:avLst/>
          </a:prstGeom>
          <a:noFill/>
          <a:ln w="0">
            <a:noFill/>
          </a:ln>
        </p:spPr>
        <p:style>
          <a:lnRef idx="0"/>
          <a:fillRef idx="0"/>
          <a:effectRef idx="0"/>
          <a:fontRef idx="minor"/>
        </p:style>
        <p:txBody>
          <a:bodyPr lIns="90000" rIns="90000" tIns="45000" bIns="45000" anchor="t">
            <a:noAutofit/>
          </a:bodyPr>
          <a:p>
            <a:pPr algn="r">
              <a:lnSpc>
                <a:spcPct val="100000"/>
              </a:lnSpc>
            </a:pPr>
            <a:fld id="{D8F0AD45-8165-4CFC-873D-93E8394FD389}" type="slidenum">
              <a:rPr b="1" lang="en-GB" sz="1800" spc="-1" strike="noStrike">
                <a:solidFill>
                  <a:srgbClr val="000000"/>
                </a:solidFill>
                <a:latin typeface="Ubuntu Condensed"/>
                <a:ea typeface="DejaVu Sans"/>
              </a:rPr>
              <a:t>&lt;número&gt;</a:t>
            </a:fld>
            <a:endParaRPr b="0" lang="pt-PT" sz="1800" spc="-1" strike="noStrike">
              <a:solidFill>
                <a:srgbClr val="000000"/>
              </a:solidFill>
              <a:latin typeface="Arial"/>
            </a:endParaRPr>
          </a:p>
        </p:txBody>
      </p:sp>
      <p:grpSp>
        <p:nvGrpSpPr>
          <p:cNvPr id="75" name=""/>
          <p:cNvGrpSpPr/>
          <p:nvPr/>
        </p:nvGrpSpPr>
        <p:grpSpPr>
          <a:xfrm>
            <a:off x="363960" y="205200"/>
            <a:ext cx="17564400" cy="329760"/>
            <a:chOff x="363960" y="205200"/>
            <a:chExt cx="17564400" cy="329760"/>
          </a:xfrm>
        </p:grpSpPr>
        <p:sp>
          <p:nvSpPr>
            <p:cNvPr id="76" name="TextBox 6"/>
            <p:cNvSpPr/>
            <p:nvPr/>
          </p:nvSpPr>
          <p:spPr>
            <a:xfrm>
              <a:off x="14403960" y="205200"/>
              <a:ext cx="3524400" cy="329760"/>
            </a:xfrm>
            <a:prstGeom prst="rect">
              <a:avLst/>
            </a:prstGeom>
            <a:noFill/>
            <a:ln w="0">
              <a:noFill/>
            </a:ln>
          </p:spPr>
          <p:style>
            <a:lnRef idx="0"/>
            <a:fillRef idx="0"/>
            <a:effectRef idx="0"/>
            <a:fontRef idx="minor"/>
          </p:style>
          <p:txBody>
            <a:bodyPr lIns="0" rIns="0" tIns="0" bIns="0" anchor="t">
              <a:spAutoFit/>
            </a:bodyPr>
            <a:p>
              <a:pPr algn="r" defTabSz="914400">
                <a:lnSpc>
                  <a:spcPts val="2599"/>
                </a:lnSpc>
                <a:tabLst>
                  <a:tab algn="l" pos="0"/>
                </a:tabLst>
              </a:pPr>
              <a:r>
                <a:rPr b="0" lang="en-GB" sz="1800" spc="-1" strike="noStrike">
                  <a:solidFill>
                    <a:srgbClr val="000000"/>
                  </a:solidFill>
                  <a:latin typeface="Ubuntu"/>
                  <a:ea typeface="DejaVu Sans"/>
                </a:rPr>
                <a:t>NIAEFEUP</a:t>
              </a:r>
              <a:endParaRPr b="0" lang="pt-PT" sz="1800" spc="-1" strike="noStrike">
                <a:solidFill>
                  <a:srgbClr val="000000"/>
                </a:solidFill>
                <a:latin typeface="Arial"/>
              </a:endParaRPr>
            </a:p>
          </p:txBody>
        </p:sp>
        <p:sp>
          <p:nvSpPr>
            <p:cNvPr id="77" name="TextBox 7"/>
            <p:cNvSpPr/>
            <p:nvPr/>
          </p:nvSpPr>
          <p:spPr>
            <a:xfrm>
              <a:off x="363960" y="205200"/>
              <a:ext cx="1432080" cy="329760"/>
            </a:xfrm>
            <a:prstGeom prst="rect">
              <a:avLst/>
            </a:prstGeom>
            <a:noFill/>
            <a:ln w="0">
              <a:noFill/>
            </a:ln>
          </p:spPr>
          <p:style>
            <a:lnRef idx="0"/>
            <a:fillRef idx="0"/>
            <a:effectRef idx="0"/>
            <a:fontRef idx="minor"/>
          </p:style>
          <p:txBody>
            <a:bodyPr wrap="none" lIns="0" rIns="0" tIns="0" bIns="0" anchor="t">
              <a:spAutoFit/>
            </a:bodyPr>
            <a:p>
              <a:pPr algn="r" defTabSz="914400">
                <a:lnSpc>
                  <a:spcPts val="2599"/>
                </a:lnSpc>
                <a:tabLst>
                  <a:tab algn="l" pos="0"/>
                </a:tabLst>
              </a:pPr>
              <a:r>
                <a:rPr b="0" lang="en-GB" sz="1800" spc="-1" strike="noStrike">
                  <a:solidFill>
                    <a:srgbClr val="000000"/>
                  </a:solidFill>
                  <a:latin typeface="Ubuntu"/>
                  <a:ea typeface="DejaVu Sans"/>
                </a:rPr>
                <a:t>IoT Workshop</a:t>
              </a:r>
              <a:endParaRPr b="0" lang="pt-PT" sz="1800" spc="-1" strike="noStrike">
                <a:solidFill>
                  <a:srgbClr val="000000"/>
                </a:solidFill>
                <a:latin typeface="Arial"/>
              </a:endParaRPr>
            </a:p>
          </p:txBody>
        </p:sp>
      </p:gr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d9eff1"/>
        </a:solidFill>
      </p:bgPr>
    </p:bg>
    <p:spTree>
      <p:nvGrpSpPr>
        <p:cNvPr id="1" name=""/>
        <p:cNvGrpSpPr/>
        <p:nvPr/>
      </p:nvGrpSpPr>
      <p:grpSpPr>
        <a:xfrm>
          <a:off x="0" y="0"/>
          <a:ext cx="0" cy="0"/>
          <a:chOff x="0" y="0"/>
          <a:chExt cx="0" cy="0"/>
        </a:xfrm>
      </p:grpSpPr>
      <p:sp>
        <p:nvSpPr>
          <p:cNvPr id="78" name=""/>
          <p:cNvSpPr/>
          <p:nvPr/>
        </p:nvSpPr>
        <p:spPr>
          <a:xfrm>
            <a:off x="17460000" y="9746280"/>
            <a:ext cx="457200" cy="356040"/>
          </a:xfrm>
          <a:prstGeom prst="rect">
            <a:avLst/>
          </a:prstGeom>
          <a:noFill/>
          <a:ln w="0">
            <a:noFill/>
          </a:ln>
        </p:spPr>
        <p:style>
          <a:lnRef idx="0"/>
          <a:fillRef idx="0"/>
          <a:effectRef idx="0"/>
          <a:fontRef idx="minor"/>
        </p:style>
        <p:txBody>
          <a:bodyPr lIns="90000" rIns="90000" tIns="45000" bIns="45000" anchor="t">
            <a:noAutofit/>
          </a:bodyPr>
          <a:p>
            <a:pPr algn="r">
              <a:lnSpc>
                <a:spcPct val="100000"/>
              </a:lnSpc>
            </a:pPr>
            <a:fld id="{661E778A-D43F-4368-BB32-BF0188E967DC}" type="slidenum">
              <a:rPr b="1" lang="en-GB" sz="1800" spc="-1" strike="noStrike">
                <a:solidFill>
                  <a:srgbClr val="000000"/>
                </a:solidFill>
                <a:latin typeface="Ubuntu Condensed"/>
                <a:ea typeface="DejaVu Sans"/>
              </a:rPr>
              <a:t>&lt;número&gt;</a:t>
            </a:fld>
            <a:endParaRPr b="0" lang="pt-PT" sz="1800" spc="-1" strike="noStrike">
              <a:solidFill>
                <a:srgbClr val="000000"/>
              </a:solidFill>
              <a:latin typeface="Arial"/>
            </a:endParaRPr>
          </a:p>
        </p:txBody>
      </p:sp>
      <p:pic>
        <p:nvPicPr>
          <p:cNvPr id="79" name="" descr=""/>
          <p:cNvPicPr/>
          <p:nvPr/>
        </p:nvPicPr>
        <p:blipFill>
          <a:blip r:embed="rId1"/>
          <a:stretch/>
        </p:blipFill>
        <p:spPr>
          <a:xfrm>
            <a:off x="10799640" y="-180000"/>
            <a:ext cx="16200000" cy="10799640"/>
          </a:xfrm>
          <a:prstGeom prst="rect">
            <a:avLst/>
          </a:prstGeom>
          <a:ln w="0">
            <a:noFill/>
          </a:ln>
        </p:spPr>
      </p:pic>
      <p:grpSp>
        <p:nvGrpSpPr>
          <p:cNvPr id="80" name="Group 4"/>
          <p:cNvGrpSpPr/>
          <p:nvPr/>
        </p:nvGrpSpPr>
        <p:grpSpPr>
          <a:xfrm>
            <a:off x="3022200" y="4468680"/>
            <a:ext cx="11194200" cy="1371240"/>
            <a:chOff x="3022200" y="4468680"/>
            <a:chExt cx="11194200" cy="1371240"/>
          </a:xfrm>
        </p:grpSpPr>
        <p:sp>
          <p:nvSpPr>
            <p:cNvPr id="81" name="TextBox 10"/>
            <p:cNvSpPr/>
            <p:nvPr/>
          </p:nvSpPr>
          <p:spPr>
            <a:xfrm>
              <a:off x="3022200" y="4468680"/>
              <a:ext cx="11194200" cy="1371240"/>
            </a:xfrm>
            <a:prstGeom prst="rect">
              <a:avLst/>
            </a:prstGeom>
            <a:noFill/>
            <a:ln w="0">
              <a:noFill/>
            </a:ln>
          </p:spPr>
          <p:style>
            <a:lnRef idx="0"/>
            <a:fillRef idx="0"/>
            <a:effectRef idx="0"/>
            <a:fontRef idx="minor"/>
          </p:style>
          <p:txBody>
            <a:bodyPr lIns="0" rIns="0" tIns="0" bIns="0" anchor="t">
              <a:spAutoFit/>
            </a:bodyPr>
            <a:p>
              <a:pPr defTabSz="914400">
                <a:lnSpc>
                  <a:spcPts val="10800"/>
                </a:lnSpc>
                <a:tabLst>
                  <a:tab algn="l" pos="0"/>
                </a:tabLst>
              </a:pPr>
              <a:r>
                <a:rPr b="0" lang="en-US" sz="9000" spc="-1" strike="noStrike">
                  <a:solidFill>
                    <a:srgbClr val="000000"/>
                  </a:solidFill>
                  <a:latin typeface="Ubuntu"/>
                  <a:ea typeface="DejaVu Sans"/>
                </a:rPr>
                <a:t>Electronics</a:t>
              </a:r>
              <a:endParaRPr b="0" lang="pt-PT" sz="9000" spc="-1" strike="noStrike">
                <a:solidFill>
                  <a:srgbClr val="000000"/>
                </a:solidFill>
                <a:latin typeface="Arial"/>
              </a:endParaRPr>
            </a:p>
          </p:txBody>
        </p:sp>
      </p:grpSp>
      <p:sp>
        <p:nvSpPr>
          <p:cNvPr id="82" name=""/>
          <p:cNvSpPr/>
          <p:nvPr/>
        </p:nvSpPr>
        <p:spPr>
          <a:xfrm>
            <a:off x="1620000" y="4500000"/>
            <a:ext cx="1256400" cy="1259280"/>
          </a:xfrm>
          <a:prstGeom prst="rect">
            <a:avLst/>
          </a:prstGeom>
          <a:noFill/>
          <a:ln w="190440">
            <a:noFill/>
          </a:ln>
        </p:spPr>
        <p:style>
          <a:lnRef idx="0"/>
          <a:fillRef idx="0"/>
          <a:effectRef idx="0"/>
          <a:fontRef idx="minor"/>
        </p:style>
        <p:txBody>
          <a:bodyPr lIns="184680" rIns="184680" tIns="139680" bIns="139680" anchor="ctr">
            <a:noAutofit/>
          </a:bodyPr>
          <a:p>
            <a:pPr algn="ctr">
              <a:lnSpc>
                <a:spcPct val="100000"/>
              </a:lnSpc>
            </a:pPr>
            <a:r>
              <a:rPr b="1" lang="pt-PT" sz="7200" spc="-1" strike="noStrike">
                <a:solidFill>
                  <a:srgbClr val="000000"/>
                </a:solidFill>
                <a:latin typeface="Ubuntu"/>
                <a:ea typeface="DejaVu Sans"/>
              </a:rPr>
              <a:t>2.</a:t>
            </a:r>
            <a:endParaRPr b="0" lang="pt-PT" sz="7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d9eff1"/>
        </a:solidFill>
      </p:bgPr>
    </p:bg>
    <p:spTree>
      <p:nvGrpSpPr>
        <p:cNvPr id="1" name=""/>
        <p:cNvGrpSpPr/>
        <p:nvPr/>
      </p:nvGrpSpPr>
      <p:grpSpPr>
        <a:xfrm>
          <a:off x="0" y="0"/>
          <a:ext cx="0" cy="0"/>
          <a:chOff x="0" y="0"/>
          <a:chExt cx="0" cy="0"/>
        </a:xfrm>
      </p:grpSpPr>
      <p:sp>
        <p:nvSpPr>
          <p:cNvPr id="83" name=""/>
          <p:cNvSpPr/>
          <p:nvPr/>
        </p:nvSpPr>
        <p:spPr>
          <a:xfrm>
            <a:off x="540000" y="3960000"/>
            <a:ext cx="8996400" cy="3059640"/>
          </a:xfrm>
          <a:prstGeom prst="rect">
            <a:avLst/>
          </a:prstGeom>
          <a:noFill/>
          <a:ln w="0">
            <a:noFill/>
          </a:ln>
        </p:spPr>
        <p:style>
          <a:lnRef idx="0"/>
          <a:fillRef idx="0"/>
          <a:effectRef idx="0"/>
          <a:fontRef idx="minor"/>
        </p:style>
        <p:txBody>
          <a:bodyPr lIns="90000" rIns="90000" tIns="45000" bIns="45000" anchor="t">
            <a:noAutofit/>
          </a:bodyPr>
          <a:p>
            <a:pPr marL="216000" indent="-216000" algn="just">
              <a:lnSpc>
                <a:spcPct val="100000"/>
              </a:lnSpc>
              <a:buClr>
                <a:srgbClr val="000000"/>
              </a:buClr>
              <a:buSzPct val="55000"/>
              <a:buFont typeface="Wingdings" charset="2"/>
              <a:buChar char=""/>
            </a:pPr>
            <a:r>
              <a:rPr b="0" lang="en-GB" sz="2800" spc="-1" strike="noStrike">
                <a:solidFill>
                  <a:srgbClr val="000000"/>
                </a:solidFill>
                <a:latin typeface="Ubuntu"/>
                <a:ea typeface="Noto Sans CJK SC"/>
              </a:rPr>
              <a:t>Useful for prototyping circuits without the need to solder components</a:t>
            </a:r>
            <a:endParaRPr b="0" lang="pt-PT" sz="2800" spc="-1" strike="noStrike">
              <a:solidFill>
                <a:srgbClr val="000000"/>
              </a:solidFill>
              <a:latin typeface="Arial"/>
            </a:endParaRPr>
          </a:p>
          <a:p>
            <a:pPr algn="just">
              <a:lnSpc>
                <a:spcPct val="100000"/>
              </a:lnSpc>
            </a:pPr>
            <a:endParaRPr b="0" lang="pt-PT" sz="2800" spc="-1" strike="noStrike">
              <a:solidFill>
                <a:srgbClr val="000000"/>
              </a:solidFill>
              <a:latin typeface="Arial"/>
            </a:endParaRPr>
          </a:p>
          <a:p>
            <a:pPr marL="216000" indent="-216000" algn="just">
              <a:lnSpc>
                <a:spcPct val="100000"/>
              </a:lnSpc>
              <a:buClr>
                <a:srgbClr val="000000"/>
              </a:buClr>
              <a:buSzPct val="55000"/>
              <a:buFont typeface="Wingdings" charset="2"/>
              <a:buChar char=""/>
            </a:pPr>
            <a:r>
              <a:rPr b="0" lang="en-GB" sz="2800" spc="-1" strike="noStrike">
                <a:solidFill>
                  <a:srgbClr val="000000"/>
                </a:solidFill>
                <a:latin typeface="Ubuntu"/>
                <a:ea typeface="Noto Sans CJK SC"/>
              </a:rPr>
              <a:t>Power rails are connected horizontally</a:t>
            </a:r>
            <a:endParaRPr b="0" lang="pt-PT" sz="2800" spc="-1" strike="noStrike">
              <a:solidFill>
                <a:srgbClr val="000000"/>
              </a:solidFill>
              <a:latin typeface="Arial"/>
            </a:endParaRPr>
          </a:p>
          <a:p>
            <a:pPr algn="just">
              <a:lnSpc>
                <a:spcPct val="100000"/>
              </a:lnSpc>
            </a:pPr>
            <a:endParaRPr b="0" lang="pt-PT" sz="2800" spc="-1" strike="noStrike">
              <a:solidFill>
                <a:srgbClr val="000000"/>
              </a:solidFill>
              <a:latin typeface="Arial"/>
            </a:endParaRPr>
          </a:p>
          <a:p>
            <a:pPr marL="216000" indent="-216000" algn="just">
              <a:lnSpc>
                <a:spcPct val="100000"/>
              </a:lnSpc>
              <a:buClr>
                <a:srgbClr val="000000"/>
              </a:buClr>
              <a:buSzPct val="55000"/>
              <a:buFont typeface="Wingdings" charset="2"/>
              <a:buChar char=""/>
            </a:pPr>
            <a:r>
              <a:rPr b="0" lang="en-GB" sz="2800" spc="-1" strike="noStrike">
                <a:solidFill>
                  <a:srgbClr val="000000"/>
                </a:solidFill>
                <a:latin typeface="Ubuntu"/>
                <a:ea typeface="Noto Sans CJK SC"/>
              </a:rPr>
              <a:t>Other rails are connected vertically, separated by the plastic groove</a:t>
            </a:r>
            <a:endParaRPr b="0" lang="pt-PT" sz="2800" spc="-1" strike="noStrike">
              <a:solidFill>
                <a:srgbClr val="000000"/>
              </a:solidFill>
              <a:latin typeface="Arial"/>
            </a:endParaRPr>
          </a:p>
        </p:txBody>
      </p:sp>
      <p:grpSp>
        <p:nvGrpSpPr>
          <p:cNvPr id="84" name="Group 8"/>
          <p:cNvGrpSpPr/>
          <p:nvPr/>
        </p:nvGrpSpPr>
        <p:grpSpPr>
          <a:xfrm>
            <a:off x="546840" y="745200"/>
            <a:ext cx="11194200" cy="1371600"/>
            <a:chOff x="546840" y="745200"/>
            <a:chExt cx="11194200" cy="1371600"/>
          </a:xfrm>
        </p:grpSpPr>
        <p:sp>
          <p:nvSpPr>
            <p:cNvPr id="85" name="TextBox 12"/>
            <p:cNvSpPr/>
            <p:nvPr/>
          </p:nvSpPr>
          <p:spPr>
            <a:xfrm>
              <a:off x="546840" y="745200"/>
              <a:ext cx="11194200" cy="1371600"/>
            </a:xfrm>
            <a:prstGeom prst="rect">
              <a:avLst/>
            </a:prstGeom>
            <a:noFill/>
            <a:ln w="0">
              <a:noFill/>
            </a:ln>
          </p:spPr>
          <p:style>
            <a:lnRef idx="0"/>
            <a:fillRef idx="0"/>
            <a:effectRef idx="0"/>
            <a:fontRef idx="minor"/>
          </p:style>
          <p:txBody>
            <a:bodyPr lIns="0" rIns="0" tIns="0" bIns="0" anchor="t">
              <a:spAutoFit/>
            </a:bodyPr>
            <a:p>
              <a:pPr defTabSz="914400">
                <a:lnSpc>
                  <a:spcPts val="10800"/>
                </a:lnSpc>
                <a:tabLst>
                  <a:tab algn="l" pos="0"/>
                </a:tabLst>
              </a:pPr>
              <a:r>
                <a:rPr b="0" lang="en-US" sz="8000" spc="-1" strike="noStrike">
                  <a:solidFill>
                    <a:srgbClr val="000000"/>
                  </a:solidFill>
                  <a:latin typeface="Ubuntu"/>
                  <a:ea typeface="DejaVu Sans"/>
                </a:rPr>
                <a:t>Breadboard</a:t>
              </a:r>
              <a:endParaRPr b="0" lang="pt-PT" sz="8000" spc="-1" strike="noStrike">
                <a:solidFill>
                  <a:srgbClr val="000000"/>
                </a:solidFill>
                <a:latin typeface="Arial"/>
              </a:endParaRPr>
            </a:p>
          </p:txBody>
        </p:sp>
      </p:grpSp>
      <p:sp>
        <p:nvSpPr>
          <p:cNvPr id="86" name=""/>
          <p:cNvSpPr/>
          <p:nvPr/>
        </p:nvSpPr>
        <p:spPr>
          <a:xfrm>
            <a:off x="17460000" y="9746280"/>
            <a:ext cx="457200" cy="356040"/>
          </a:xfrm>
          <a:prstGeom prst="rect">
            <a:avLst/>
          </a:prstGeom>
          <a:noFill/>
          <a:ln w="0">
            <a:noFill/>
          </a:ln>
        </p:spPr>
        <p:style>
          <a:lnRef idx="0"/>
          <a:fillRef idx="0"/>
          <a:effectRef idx="0"/>
          <a:fontRef idx="minor"/>
        </p:style>
        <p:txBody>
          <a:bodyPr lIns="90000" rIns="90000" tIns="45000" bIns="45000" anchor="t">
            <a:noAutofit/>
          </a:bodyPr>
          <a:p>
            <a:pPr algn="r">
              <a:lnSpc>
                <a:spcPct val="100000"/>
              </a:lnSpc>
            </a:pPr>
            <a:fld id="{D6F76B70-824C-4584-B595-C854E2D06349}" type="slidenum">
              <a:rPr b="1" lang="en-GB" sz="1800" spc="-1" strike="noStrike">
                <a:solidFill>
                  <a:srgbClr val="000000"/>
                </a:solidFill>
                <a:latin typeface="Ubuntu Condensed"/>
                <a:ea typeface="DejaVu Sans"/>
              </a:rPr>
              <a:t>&lt;número&gt;</a:t>
            </a:fld>
            <a:endParaRPr b="0" lang="pt-PT" sz="1800" spc="-1" strike="noStrike">
              <a:solidFill>
                <a:srgbClr val="000000"/>
              </a:solidFill>
              <a:latin typeface="Arial"/>
            </a:endParaRPr>
          </a:p>
        </p:txBody>
      </p:sp>
      <p:grpSp>
        <p:nvGrpSpPr>
          <p:cNvPr id="87" name=""/>
          <p:cNvGrpSpPr/>
          <p:nvPr/>
        </p:nvGrpSpPr>
        <p:grpSpPr>
          <a:xfrm>
            <a:off x="363960" y="205200"/>
            <a:ext cx="17564400" cy="329760"/>
            <a:chOff x="363960" y="205200"/>
            <a:chExt cx="17564400" cy="329760"/>
          </a:xfrm>
        </p:grpSpPr>
        <p:sp>
          <p:nvSpPr>
            <p:cNvPr id="88" name="TextBox 6"/>
            <p:cNvSpPr/>
            <p:nvPr/>
          </p:nvSpPr>
          <p:spPr>
            <a:xfrm>
              <a:off x="14403960" y="205200"/>
              <a:ext cx="3524400" cy="329760"/>
            </a:xfrm>
            <a:prstGeom prst="rect">
              <a:avLst/>
            </a:prstGeom>
            <a:noFill/>
            <a:ln w="0">
              <a:noFill/>
            </a:ln>
          </p:spPr>
          <p:style>
            <a:lnRef idx="0"/>
            <a:fillRef idx="0"/>
            <a:effectRef idx="0"/>
            <a:fontRef idx="minor"/>
          </p:style>
          <p:txBody>
            <a:bodyPr lIns="0" rIns="0" tIns="0" bIns="0" anchor="t">
              <a:spAutoFit/>
            </a:bodyPr>
            <a:p>
              <a:pPr algn="r" defTabSz="914400">
                <a:lnSpc>
                  <a:spcPts val="2599"/>
                </a:lnSpc>
                <a:tabLst>
                  <a:tab algn="l" pos="0"/>
                </a:tabLst>
              </a:pPr>
              <a:r>
                <a:rPr b="0" lang="en-GB" sz="1800" spc="-1" strike="noStrike">
                  <a:solidFill>
                    <a:srgbClr val="000000"/>
                  </a:solidFill>
                  <a:latin typeface="Ubuntu"/>
                  <a:ea typeface="DejaVu Sans"/>
                </a:rPr>
                <a:t>NIAEFEUP</a:t>
              </a:r>
              <a:endParaRPr b="0" lang="pt-PT" sz="1800" spc="-1" strike="noStrike">
                <a:solidFill>
                  <a:srgbClr val="000000"/>
                </a:solidFill>
                <a:latin typeface="Arial"/>
              </a:endParaRPr>
            </a:p>
          </p:txBody>
        </p:sp>
        <p:sp>
          <p:nvSpPr>
            <p:cNvPr id="89" name="TextBox 7"/>
            <p:cNvSpPr/>
            <p:nvPr/>
          </p:nvSpPr>
          <p:spPr>
            <a:xfrm>
              <a:off x="363960" y="205200"/>
              <a:ext cx="1432080" cy="329760"/>
            </a:xfrm>
            <a:prstGeom prst="rect">
              <a:avLst/>
            </a:prstGeom>
            <a:noFill/>
            <a:ln w="0">
              <a:noFill/>
            </a:ln>
          </p:spPr>
          <p:style>
            <a:lnRef idx="0"/>
            <a:fillRef idx="0"/>
            <a:effectRef idx="0"/>
            <a:fontRef idx="minor"/>
          </p:style>
          <p:txBody>
            <a:bodyPr wrap="none" lIns="0" rIns="0" tIns="0" bIns="0" anchor="t">
              <a:spAutoFit/>
            </a:bodyPr>
            <a:p>
              <a:pPr algn="r" defTabSz="914400">
                <a:lnSpc>
                  <a:spcPts val="2599"/>
                </a:lnSpc>
                <a:tabLst>
                  <a:tab algn="l" pos="0"/>
                </a:tabLst>
              </a:pPr>
              <a:r>
                <a:rPr b="0" lang="en-GB" sz="1800" spc="-1" strike="noStrike">
                  <a:solidFill>
                    <a:srgbClr val="000000"/>
                  </a:solidFill>
                  <a:latin typeface="Ubuntu"/>
                  <a:ea typeface="DejaVu Sans"/>
                </a:rPr>
                <a:t>IoT Workshop</a:t>
              </a:r>
              <a:endParaRPr b="0" lang="pt-PT" sz="1800" spc="-1" strike="noStrike">
                <a:solidFill>
                  <a:srgbClr val="000000"/>
                </a:solidFill>
                <a:latin typeface="Arial"/>
              </a:endParaRPr>
            </a:p>
          </p:txBody>
        </p:sp>
      </p:grpSp>
      <p:pic>
        <p:nvPicPr>
          <p:cNvPr id="90" name="" descr=""/>
          <p:cNvPicPr/>
          <p:nvPr/>
        </p:nvPicPr>
        <p:blipFill>
          <a:blip r:embed="rId1"/>
          <a:stretch/>
        </p:blipFill>
        <p:spPr>
          <a:xfrm>
            <a:off x="10685160" y="3420000"/>
            <a:ext cx="6594480" cy="4318920"/>
          </a:xfrm>
          <a:prstGeom prst="rect">
            <a:avLst/>
          </a:prstGeom>
          <a:ln w="0">
            <a:noFill/>
          </a:ln>
        </p:spPr>
      </p:pic>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d9eff1"/>
        </a:solidFill>
      </p:bgPr>
    </p:bg>
    <p:spTree>
      <p:nvGrpSpPr>
        <p:cNvPr id="1" name=""/>
        <p:cNvGrpSpPr/>
        <p:nvPr/>
      </p:nvGrpSpPr>
      <p:grpSpPr>
        <a:xfrm>
          <a:off x="0" y="0"/>
          <a:ext cx="0" cy="0"/>
          <a:chOff x="0" y="0"/>
          <a:chExt cx="0" cy="0"/>
        </a:xfrm>
      </p:grpSpPr>
      <p:sp>
        <p:nvSpPr>
          <p:cNvPr id="91" name=""/>
          <p:cNvSpPr/>
          <p:nvPr/>
        </p:nvSpPr>
        <p:spPr>
          <a:xfrm>
            <a:off x="543240" y="4500000"/>
            <a:ext cx="8996400" cy="1439640"/>
          </a:xfrm>
          <a:prstGeom prst="rect">
            <a:avLst/>
          </a:prstGeom>
          <a:noFill/>
          <a:ln w="0">
            <a:noFill/>
          </a:ln>
        </p:spPr>
        <p:style>
          <a:lnRef idx="0"/>
          <a:fillRef idx="0"/>
          <a:effectRef idx="0"/>
          <a:fontRef idx="minor"/>
        </p:style>
        <p:txBody>
          <a:bodyPr lIns="90000" rIns="90000" tIns="45000" bIns="45000" anchor="t">
            <a:noAutofit/>
          </a:bodyPr>
          <a:p>
            <a:pPr marL="216000" indent="-216000" algn="just">
              <a:lnSpc>
                <a:spcPct val="100000"/>
              </a:lnSpc>
              <a:buClr>
                <a:srgbClr val="000000"/>
              </a:buClr>
              <a:buSzPct val="55000"/>
              <a:buFont typeface="Wingdings" charset="2"/>
              <a:buChar char=""/>
            </a:pPr>
            <a:r>
              <a:rPr b="0" lang="en-GB" sz="2800" spc="-1" strike="noStrike">
                <a:solidFill>
                  <a:srgbClr val="000000"/>
                </a:solidFill>
                <a:latin typeface="Ubuntu"/>
                <a:ea typeface="Noto Sans CJK SC"/>
              </a:rPr>
              <a:t>Measure voltages, current, resistance and checks for continuity</a:t>
            </a:r>
            <a:endParaRPr b="0" lang="pt-PT" sz="2800" spc="-1" strike="noStrike">
              <a:solidFill>
                <a:srgbClr val="000000"/>
              </a:solidFill>
              <a:latin typeface="Arial"/>
            </a:endParaRPr>
          </a:p>
          <a:p>
            <a:pPr algn="just">
              <a:lnSpc>
                <a:spcPct val="100000"/>
              </a:lnSpc>
            </a:pPr>
            <a:endParaRPr b="0" lang="pt-PT" sz="2800" spc="-1" strike="noStrike">
              <a:solidFill>
                <a:srgbClr val="000000"/>
              </a:solidFill>
              <a:latin typeface="Arial"/>
            </a:endParaRPr>
          </a:p>
          <a:p>
            <a:pPr marL="216000" indent="-216000" algn="just">
              <a:lnSpc>
                <a:spcPct val="100000"/>
              </a:lnSpc>
              <a:buClr>
                <a:srgbClr val="000000"/>
              </a:buClr>
              <a:buSzPct val="55000"/>
              <a:buFont typeface="Wingdings" charset="2"/>
              <a:buChar char=""/>
            </a:pPr>
            <a:r>
              <a:rPr b="0" lang="en-GB" sz="2800" spc="-1" strike="noStrike">
                <a:solidFill>
                  <a:srgbClr val="000000"/>
                </a:solidFill>
                <a:latin typeface="Ubuntu"/>
                <a:ea typeface="Noto Sans CJK SC"/>
              </a:rPr>
              <a:t>Useful for troubleshooting circuits</a:t>
            </a:r>
            <a:endParaRPr b="0" lang="pt-PT" sz="2800" spc="-1" strike="noStrike">
              <a:solidFill>
                <a:srgbClr val="000000"/>
              </a:solidFill>
              <a:latin typeface="Arial"/>
            </a:endParaRPr>
          </a:p>
        </p:txBody>
      </p:sp>
      <p:grpSp>
        <p:nvGrpSpPr>
          <p:cNvPr id="92" name="Group 9"/>
          <p:cNvGrpSpPr/>
          <p:nvPr/>
        </p:nvGrpSpPr>
        <p:grpSpPr>
          <a:xfrm>
            <a:off x="546840" y="745200"/>
            <a:ext cx="11194200" cy="1371600"/>
            <a:chOff x="546840" y="745200"/>
            <a:chExt cx="11194200" cy="1371600"/>
          </a:xfrm>
        </p:grpSpPr>
        <p:sp>
          <p:nvSpPr>
            <p:cNvPr id="93" name="TextBox 1"/>
            <p:cNvSpPr/>
            <p:nvPr/>
          </p:nvSpPr>
          <p:spPr>
            <a:xfrm>
              <a:off x="546840" y="745200"/>
              <a:ext cx="11194200" cy="1371600"/>
            </a:xfrm>
            <a:prstGeom prst="rect">
              <a:avLst/>
            </a:prstGeom>
            <a:noFill/>
            <a:ln w="0">
              <a:noFill/>
            </a:ln>
          </p:spPr>
          <p:style>
            <a:lnRef idx="0"/>
            <a:fillRef idx="0"/>
            <a:effectRef idx="0"/>
            <a:fontRef idx="minor"/>
          </p:style>
          <p:txBody>
            <a:bodyPr lIns="0" rIns="0" tIns="0" bIns="0" anchor="t">
              <a:spAutoFit/>
            </a:bodyPr>
            <a:p>
              <a:pPr defTabSz="914400">
                <a:lnSpc>
                  <a:spcPts val="10800"/>
                </a:lnSpc>
                <a:tabLst>
                  <a:tab algn="l" pos="0"/>
                </a:tabLst>
              </a:pPr>
              <a:r>
                <a:rPr b="0" lang="en-US" sz="8000" spc="-1" strike="noStrike">
                  <a:solidFill>
                    <a:srgbClr val="000000"/>
                  </a:solidFill>
                  <a:latin typeface="Ubuntu"/>
                  <a:ea typeface="DejaVu Sans"/>
                </a:rPr>
                <a:t>Multimeter</a:t>
              </a:r>
              <a:endParaRPr b="0" lang="pt-PT" sz="8000" spc="-1" strike="noStrike">
                <a:solidFill>
                  <a:srgbClr val="000000"/>
                </a:solidFill>
                <a:latin typeface="Arial"/>
              </a:endParaRPr>
            </a:p>
          </p:txBody>
        </p:sp>
      </p:grpSp>
      <p:sp>
        <p:nvSpPr>
          <p:cNvPr id="94" name=""/>
          <p:cNvSpPr/>
          <p:nvPr/>
        </p:nvSpPr>
        <p:spPr>
          <a:xfrm>
            <a:off x="17460000" y="9746280"/>
            <a:ext cx="457200" cy="356040"/>
          </a:xfrm>
          <a:prstGeom prst="rect">
            <a:avLst/>
          </a:prstGeom>
          <a:noFill/>
          <a:ln w="0">
            <a:noFill/>
          </a:ln>
        </p:spPr>
        <p:style>
          <a:lnRef idx="0"/>
          <a:fillRef idx="0"/>
          <a:effectRef idx="0"/>
          <a:fontRef idx="minor"/>
        </p:style>
        <p:txBody>
          <a:bodyPr lIns="90000" rIns="90000" tIns="45000" bIns="45000" anchor="t">
            <a:noAutofit/>
          </a:bodyPr>
          <a:p>
            <a:pPr algn="r">
              <a:lnSpc>
                <a:spcPct val="100000"/>
              </a:lnSpc>
            </a:pPr>
            <a:fld id="{C4146EDC-8694-4BD0-905F-73A56DFCFB7D}" type="slidenum">
              <a:rPr b="1" lang="en-GB" sz="1800" spc="-1" strike="noStrike">
                <a:solidFill>
                  <a:srgbClr val="000000"/>
                </a:solidFill>
                <a:latin typeface="Ubuntu Condensed"/>
                <a:ea typeface="DejaVu Sans"/>
              </a:rPr>
              <a:t>&lt;número&gt;</a:t>
            </a:fld>
            <a:endParaRPr b="0" lang="pt-PT" sz="1800" spc="-1" strike="noStrike">
              <a:solidFill>
                <a:srgbClr val="000000"/>
              </a:solidFill>
              <a:latin typeface="Arial"/>
            </a:endParaRPr>
          </a:p>
        </p:txBody>
      </p:sp>
      <p:grpSp>
        <p:nvGrpSpPr>
          <p:cNvPr id="95" name=""/>
          <p:cNvGrpSpPr/>
          <p:nvPr/>
        </p:nvGrpSpPr>
        <p:grpSpPr>
          <a:xfrm>
            <a:off x="363960" y="205200"/>
            <a:ext cx="17564400" cy="329760"/>
            <a:chOff x="363960" y="205200"/>
            <a:chExt cx="17564400" cy="329760"/>
          </a:xfrm>
        </p:grpSpPr>
        <p:sp>
          <p:nvSpPr>
            <p:cNvPr id="96" name="TextBox 6"/>
            <p:cNvSpPr/>
            <p:nvPr/>
          </p:nvSpPr>
          <p:spPr>
            <a:xfrm>
              <a:off x="14403960" y="205200"/>
              <a:ext cx="3524400" cy="329760"/>
            </a:xfrm>
            <a:prstGeom prst="rect">
              <a:avLst/>
            </a:prstGeom>
            <a:noFill/>
            <a:ln w="0">
              <a:noFill/>
            </a:ln>
          </p:spPr>
          <p:style>
            <a:lnRef idx="0"/>
            <a:fillRef idx="0"/>
            <a:effectRef idx="0"/>
            <a:fontRef idx="minor"/>
          </p:style>
          <p:txBody>
            <a:bodyPr lIns="0" rIns="0" tIns="0" bIns="0" anchor="t">
              <a:spAutoFit/>
            </a:bodyPr>
            <a:p>
              <a:pPr algn="r" defTabSz="914400">
                <a:lnSpc>
                  <a:spcPts val="2599"/>
                </a:lnSpc>
                <a:tabLst>
                  <a:tab algn="l" pos="0"/>
                </a:tabLst>
              </a:pPr>
              <a:r>
                <a:rPr b="0" lang="en-GB" sz="1800" spc="-1" strike="noStrike">
                  <a:solidFill>
                    <a:srgbClr val="000000"/>
                  </a:solidFill>
                  <a:latin typeface="Ubuntu"/>
                  <a:ea typeface="DejaVu Sans"/>
                </a:rPr>
                <a:t>NIAEFEUP</a:t>
              </a:r>
              <a:endParaRPr b="0" lang="pt-PT" sz="1800" spc="-1" strike="noStrike">
                <a:solidFill>
                  <a:srgbClr val="000000"/>
                </a:solidFill>
                <a:latin typeface="Arial"/>
              </a:endParaRPr>
            </a:p>
          </p:txBody>
        </p:sp>
        <p:sp>
          <p:nvSpPr>
            <p:cNvPr id="97" name="TextBox 7"/>
            <p:cNvSpPr/>
            <p:nvPr/>
          </p:nvSpPr>
          <p:spPr>
            <a:xfrm>
              <a:off x="363960" y="205200"/>
              <a:ext cx="1432080" cy="329760"/>
            </a:xfrm>
            <a:prstGeom prst="rect">
              <a:avLst/>
            </a:prstGeom>
            <a:noFill/>
            <a:ln w="0">
              <a:noFill/>
            </a:ln>
          </p:spPr>
          <p:style>
            <a:lnRef idx="0"/>
            <a:fillRef idx="0"/>
            <a:effectRef idx="0"/>
            <a:fontRef idx="minor"/>
          </p:style>
          <p:txBody>
            <a:bodyPr wrap="none" lIns="0" rIns="0" tIns="0" bIns="0" anchor="t">
              <a:spAutoFit/>
            </a:bodyPr>
            <a:p>
              <a:pPr algn="r" defTabSz="914400">
                <a:lnSpc>
                  <a:spcPts val="2599"/>
                </a:lnSpc>
                <a:tabLst>
                  <a:tab algn="l" pos="0"/>
                </a:tabLst>
              </a:pPr>
              <a:r>
                <a:rPr b="0" lang="en-GB" sz="1800" spc="-1" strike="noStrike">
                  <a:solidFill>
                    <a:srgbClr val="000000"/>
                  </a:solidFill>
                  <a:latin typeface="Ubuntu"/>
                  <a:ea typeface="DejaVu Sans"/>
                </a:rPr>
                <a:t>IoT Workshop</a:t>
              </a:r>
              <a:endParaRPr b="0" lang="pt-PT" sz="1800" spc="-1" strike="noStrike">
                <a:solidFill>
                  <a:srgbClr val="000000"/>
                </a:solidFill>
                <a:latin typeface="Arial"/>
              </a:endParaRPr>
            </a:p>
          </p:txBody>
        </p:sp>
      </p:grpSp>
      <p:pic>
        <p:nvPicPr>
          <p:cNvPr id="98" name="" descr=""/>
          <p:cNvPicPr/>
          <p:nvPr/>
        </p:nvPicPr>
        <p:blipFill>
          <a:blip r:embed="rId1"/>
          <a:stretch/>
        </p:blipFill>
        <p:spPr>
          <a:xfrm>
            <a:off x="10260000" y="1800000"/>
            <a:ext cx="6666840" cy="5352480"/>
          </a:xfrm>
          <a:prstGeom prst="rect">
            <a:avLst/>
          </a:prstGeom>
          <a:ln w="0">
            <a:noFill/>
          </a:ln>
        </p:spPr>
      </p:pic>
      <p:pic>
        <p:nvPicPr>
          <p:cNvPr id="99" name="" descr=""/>
          <p:cNvPicPr/>
          <p:nvPr/>
        </p:nvPicPr>
        <p:blipFill>
          <a:blip r:embed="rId2"/>
          <a:stretch/>
        </p:blipFill>
        <p:spPr>
          <a:xfrm>
            <a:off x="10095480" y="7200000"/>
            <a:ext cx="1439640" cy="1439640"/>
          </a:xfrm>
          <a:prstGeom prst="rect">
            <a:avLst/>
          </a:prstGeom>
          <a:ln w="0">
            <a:noFill/>
          </a:ln>
        </p:spPr>
      </p:pic>
      <p:pic>
        <p:nvPicPr>
          <p:cNvPr id="100" name="" descr=""/>
          <p:cNvPicPr/>
          <p:nvPr/>
        </p:nvPicPr>
        <p:blipFill>
          <a:blip r:embed="rId3"/>
          <a:stretch/>
        </p:blipFill>
        <p:spPr>
          <a:xfrm>
            <a:off x="12738240" y="7252200"/>
            <a:ext cx="1356480" cy="1356480"/>
          </a:xfrm>
          <a:prstGeom prst="rect">
            <a:avLst/>
          </a:prstGeom>
          <a:ln w="0">
            <a:noFill/>
          </a:ln>
        </p:spPr>
      </p:pic>
      <p:pic>
        <p:nvPicPr>
          <p:cNvPr id="101" name="" descr=""/>
          <p:cNvPicPr/>
          <p:nvPr/>
        </p:nvPicPr>
        <p:blipFill>
          <a:blip r:embed="rId4"/>
          <a:stretch/>
        </p:blipFill>
        <p:spPr>
          <a:xfrm>
            <a:off x="15300000" y="7200000"/>
            <a:ext cx="1439640" cy="1439640"/>
          </a:xfrm>
          <a:prstGeom prst="rect">
            <a:avLst/>
          </a:prstGeom>
          <a:ln w="0">
            <a:noFill/>
          </a:ln>
        </p:spPr>
      </p:pic>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d9eff1"/>
        </a:solidFill>
      </p:bgPr>
    </p:bg>
    <p:spTree>
      <p:nvGrpSpPr>
        <p:cNvPr id="1" name=""/>
        <p:cNvGrpSpPr/>
        <p:nvPr/>
      </p:nvGrpSpPr>
      <p:grpSpPr>
        <a:xfrm>
          <a:off x="0" y="0"/>
          <a:ext cx="0" cy="0"/>
          <a:chOff x="0" y="0"/>
          <a:chExt cx="0" cy="0"/>
        </a:xfrm>
      </p:grpSpPr>
      <p:sp>
        <p:nvSpPr>
          <p:cNvPr id="102" name=""/>
          <p:cNvSpPr/>
          <p:nvPr/>
        </p:nvSpPr>
        <p:spPr>
          <a:xfrm>
            <a:off x="542880" y="4320000"/>
            <a:ext cx="8996400" cy="4496400"/>
          </a:xfrm>
          <a:prstGeom prst="rect">
            <a:avLst/>
          </a:prstGeom>
          <a:noFill/>
          <a:ln w="0">
            <a:noFill/>
          </a:ln>
        </p:spPr>
        <p:style>
          <a:lnRef idx="0"/>
          <a:fillRef idx="0"/>
          <a:effectRef idx="0"/>
          <a:fontRef idx="minor"/>
        </p:style>
        <p:txBody>
          <a:bodyPr lIns="90000" rIns="90000" tIns="45000" bIns="45000" anchor="t">
            <a:noAutofit/>
          </a:bodyPr>
          <a:p>
            <a:pPr marL="216000" indent="-216000" algn="just">
              <a:lnSpc>
                <a:spcPct val="100000"/>
              </a:lnSpc>
              <a:buClr>
                <a:srgbClr val="000000"/>
              </a:buClr>
              <a:buSzPct val="55000"/>
              <a:buFont typeface="Wingdings" charset="2"/>
              <a:buChar char=""/>
            </a:pPr>
            <a:r>
              <a:rPr b="0" lang="en-GB" sz="2800" spc="-1" strike="noStrike">
                <a:solidFill>
                  <a:srgbClr val="000000"/>
                </a:solidFill>
                <a:latin typeface="Ubuntu"/>
                <a:ea typeface="Noto Sans CJK SC"/>
              </a:rPr>
              <a:t>Provide power to your electronics</a:t>
            </a:r>
            <a:endParaRPr b="0" lang="pt-PT" sz="2800" spc="-1" strike="noStrike">
              <a:solidFill>
                <a:srgbClr val="000000"/>
              </a:solidFill>
              <a:latin typeface="Arial"/>
            </a:endParaRPr>
          </a:p>
          <a:p>
            <a:pPr algn="just">
              <a:lnSpc>
                <a:spcPct val="100000"/>
              </a:lnSpc>
            </a:pPr>
            <a:endParaRPr b="0" lang="pt-PT" sz="2800" spc="-1" strike="noStrike">
              <a:solidFill>
                <a:srgbClr val="000000"/>
              </a:solidFill>
              <a:latin typeface="Arial"/>
            </a:endParaRPr>
          </a:p>
          <a:p>
            <a:pPr marL="216000" indent="-216000" algn="just">
              <a:lnSpc>
                <a:spcPct val="100000"/>
              </a:lnSpc>
              <a:buClr>
                <a:srgbClr val="000000"/>
              </a:buClr>
              <a:buSzPct val="55000"/>
              <a:buFont typeface="Wingdings" charset="2"/>
              <a:buChar char=""/>
            </a:pPr>
            <a:r>
              <a:rPr b="0" lang="en-GB" sz="2800" spc="-1" strike="noStrike">
                <a:solidFill>
                  <a:srgbClr val="000000"/>
                </a:solidFill>
                <a:latin typeface="Ubuntu"/>
                <a:ea typeface="Noto Sans CJK SC"/>
              </a:rPr>
              <a:t>Power supplies are characterized by their voltage (V) and current (A)</a:t>
            </a:r>
            <a:endParaRPr b="0" lang="pt-PT" sz="2800" spc="-1" strike="noStrike">
              <a:solidFill>
                <a:srgbClr val="000000"/>
              </a:solidFill>
              <a:latin typeface="Arial"/>
            </a:endParaRPr>
          </a:p>
          <a:p>
            <a:pPr algn="just">
              <a:lnSpc>
                <a:spcPct val="100000"/>
              </a:lnSpc>
            </a:pPr>
            <a:endParaRPr b="0" lang="pt-PT" sz="2800" spc="-1" strike="noStrike">
              <a:solidFill>
                <a:srgbClr val="000000"/>
              </a:solidFill>
              <a:latin typeface="Arial"/>
            </a:endParaRPr>
          </a:p>
          <a:p>
            <a:pPr marL="216000" indent="-216000" algn="just">
              <a:lnSpc>
                <a:spcPct val="100000"/>
              </a:lnSpc>
              <a:buClr>
                <a:srgbClr val="000000"/>
              </a:buClr>
              <a:buSzPct val="55000"/>
              <a:buFont typeface="Wingdings" charset="2"/>
              <a:buChar char=""/>
            </a:pPr>
            <a:r>
              <a:rPr b="0" lang="en-GB" sz="2800" spc="-1" strike="noStrike">
                <a:solidFill>
                  <a:srgbClr val="000000"/>
                </a:solidFill>
                <a:latin typeface="Ubuntu"/>
                <a:ea typeface="Noto Sans CJK SC"/>
              </a:rPr>
              <a:t>Batteries are characterized only by voltage as currents are expected to be low (250mA for a 9V, for a 2h duration)</a:t>
            </a:r>
            <a:endParaRPr b="0" lang="pt-PT" sz="2800" spc="-1" strike="noStrike">
              <a:solidFill>
                <a:srgbClr val="000000"/>
              </a:solidFill>
              <a:latin typeface="Arial"/>
            </a:endParaRPr>
          </a:p>
        </p:txBody>
      </p:sp>
      <p:grpSp>
        <p:nvGrpSpPr>
          <p:cNvPr id="103" name="Group 2"/>
          <p:cNvGrpSpPr/>
          <p:nvPr/>
        </p:nvGrpSpPr>
        <p:grpSpPr>
          <a:xfrm>
            <a:off x="546840" y="745200"/>
            <a:ext cx="11194200" cy="2742840"/>
            <a:chOff x="546840" y="745200"/>
            <a:chExt cx="11194200" cy="2742840"/>
          </a:xfrm>
        </p:grpSpPr>
        <p:sp>
          <p:nvSpPr>
            <p:cNvPr id="104" name="TextBox 9"/>
            <p:cNvSpPr/>
            <p:nvPr/>
          </p:nvSpPr>
          <p:spPr>
            <a:xfrm>
              <a:off x="546840" y="745200"/>
              <a:ext cx="11194200" cy="2742840"/>
            </a:xfrm>
            <a:prstGeom prst="rect">
              <a:avLst/>
            </a:prstGeom>
            <a:noFill/>
            <a:ln w="0">
              <a:noFill/>
            </a:ln>
          </p:spPr>
          <p:style>
            <a:lnRef idx="0"/>
            <a:fillRef idx="0"/>
            <a:effectRef idx="0"/>
            <a:fontRef idx="minor"/>
          </p:style>
          <p:txBody>
            <a:bodyPr lIns="0" rIns="0" tIns="0" bIns="0" anchor="t">
              <a:spAutoFit/>
            </a:bodyPr>
            <a:p>
              <a:pPr defTabSz="914400">
                <a:lnSpc>
                  <a:spcPts val="10800"/>
                </a:lnSpc>
                <a:tabLst>
                  <a:tab algn="l" pos="0"/>
                </a:tabLst>
              </a:pPr>
              <a:r>
                <a:rPr b="0" lang="en-US" sz="8000" spc="-1" strike="noStrike">
                  <a:solidFill>
                    <a:srgbClr val="000000"/>
                  </a:solidFill>
                  <a:latin typeface="Ubuntu"/>
                  <a:ea typeface="DejaVu Sans"/>
                </a:rPr>
                <a:t>Power supply / Batteries</a:t>
              </a:r>
              <a:endParaRPr b="0" lang="pt-PT" sz="8000" spc="-1" strike="noStrike">
                <a:solidFill>
                  <a:srgbClr val="000000"/>
                </a:solidFill>
                <a:latin typeface="Arial"/>
              </a:endParaRPr>
            </a:p>
          </p:txBody>
        </p:sp>
      </p:grpSp>
      <p:sp>
        <p:nvSpPr>
          <p:cNvPr id="105" name=""/>
          <p:cNvSpPr/>
          <p:nvPr/>
        </p:nvSpPr>
        <p:spPr>
          <a:xfrm>
            <a:off x="17460000" y="9746280"/>
            <a:ext cx="457200" cy="356040"/>
          </a:xfrm>
          <a:prstGeom prst="rect">
            <a:avLst/>
          </a:prstGeom>
          <a:noFill/>
          <a:ln w="0">
            <a:noFill/>
          </a:ln>
        </p:spPr>
        <p:style>
          <a:lnRef idx="0"/>
          <a:fillRef idx="0"/>
          <a:effectRef idx="0"/>
          <a:fontRef idx="minor"/>
        </p:style>
        <p:txBody>
          <a:bodyPr lIns="90000" rIns="90000" tIns="45000" bIns="45000" anchor="t">
            <a:noAutofit/>
          </a:bodyPr>
          <a:p>
            <a:pPr algn="r">
              <a:lnSpc>
                <a:spcPct val="100000"/>
              </a:lnSpc>
            </a:pPr>
            <a:fld id="{9D2548F9-90C9-4CD6-A2B5-228DA0D02F06}" type="slidenum">
              <a:rPr b="1" lang="en-GB" sz="1800" spc="-1" strike="noStrike">
                <a:solidFill>
                  <a:srgbClr val="000000"/>
                </a:solidFill>
                <a:latin typeface="Ubuntu Condensed"/>
                <a:ea typeface="DejaVu Sans"/>
              </a:rPr>
              <a:t>&lt;número&gt;</a:t>
            </a:fld>
            <a:endParaRPr b="0" lang="pt-PT" sz="1800" spc="-1" strike="noStrike">
              <a:solidFill>
                <a:srgbClr val="000000"/>
              </a:solidFill>
              <a:latin typeface="Arial"/>
            </a:endParaRPr>
          </a:p>
        </p:txBody>
      </p:sp>
      <p:grpSp>
        <p:nvGrpSpPr>
          <p:cNvPr id="106" name=""/>
          <p:cNvGrpSpPr/>
          <p:nvPr/>
        </p:nvGrpSpPr>
        <p:grpSpPr>
          <a:xfrm>
            <a:off x="363960" y="205200"/>
            <a:ext cx="17564400" cy="329760"/>
            <a:chOff x="363960" y="205200"/>
            <a:chExt cx="17564400" cy="329760"/>
          </a:xfrm>
        </p:grpSpPr>
        <p:sp>
          <p:nvSpPr>
            <p:cNvPr id="107" name="TextBox 6"/>
            <p:cNvSpPr/>
            <p:nvPr/>
          </p:nvSpPr>
          <p:spPr>
            <a:xfrm>
              <a:off x="14403960" y="205200"/>
              <a:ext cx="3524400" cy="329760"/>
            </a:xfrm>
            <a:prstGeom prst="rect">
              <a:avLst/>
            </a:prstGeom>
            <a:noFill/>
            <a:ln w="0">
              <a:noFill/>
            </a:ln>
          </p:spPr>
          <p:style>
            <a:lnRef idx="0"/>
            <a:fillRef idx="0"/>
            <a:effectRef idx="0"/>
            <a:fontRef idx="minor"/>
          </p:style>
          <p:txBody>
            <a:bodyPr lIns="0" rIns="0" tIns="0" bIns="0" anchor="t">
              <a:spAutoFit/>
            </a:bodyPr>
            <a:p>
              <a:pPr algn="r" defTabSz="914400">
                <a:lnSpc>
                  <a:spcPts val="2599"/>
                </a:lnSpc>
                <a:tabLst>
                  <a:tab algn="l" pos="0"/>
                </a:tabLst>
              </a:pPr>
              <a:r>
                <a:rPr b="0" lang="en-GB" sz="1800" spc="-1" strike="noStrike">
                  <a:solidFill>
                    <a:srgbClr val="000000"/>
                  </a:solidFill>
                  <a:latin typeface="Ubuntu"/>
                  <a:ea typeface="DejaVu Sans"/>
                </a:rPr>
                <a:t>NIAEFEUP</a:t>
              </a:r>
              <a:endParaRPr b="0" lang="pt-PT" sz="1800" spc="-1" strike="noStrike">
                <a:solidFill>
                  <a:srgbClr val="000000"/>
                </a:solidFill>
                <a:latin typeface="Arial"/>
              </a:endParaRPr>
            </a:p>
          </p:txBody>
        </p:sp>
        <p:sp>
          <p:nvSpPr>
            <p:cNvPr id="108" name="TextBox 7"/>
            <p:cNvSpPr/>
            <p:nvPr/>
          </p:nvSpPr>
          <p:spPr>
            <a:xfrm>
              <a:off x="363960" y="205200"/>
              <a:ext cx="1432080" cy="329760"/>
            </a:xfrm>
            <a:prstGeom prst="rect">
              <a:avLst/>
            </a:prstGeom>
            <a:noFill/>
            <a:ln w="0">
              <a:noFill/>
            </a:ln>
          </p:spPr>
          <p:style>
            <a:lnRef idx="0"/>
            <a:fillRef idx="0"/>
            <a:effectRef idx="0"/>
            <a:fontRef idx="minor"/>
          </p:style>
          <p:txBody>
            <a:bodyPr wrap="none" lIns="0" rIns="0" tIns="0" bIns="0" anchor="t">
              <a:spAutoFit/>
            </a:bodyPr>
            <a:p>
              <a:pPr algn="r" defTabSz="914400">
                <a:lnSpc>
                  <a:spcPts val="2599"/>
                </a:lnSpc>
                <a:tabLst>
                  <a:tab algn="l" pos="0"/>
                </a:tabLst>
              </a:pPr>
              <a:r>
                <a:rPr b="0" lang="en-GB" sz="1800" spc="-1" strike="noStrike">
                  <a:solidFill>
                    <a:srgbClr val="000000"/>
                  </a:solidFill>
                  <a:latin typeface="Ubuntu"/>
                  <a:ea typeface="DejaVu Sans"/>
                </a:rPr>
                <a:t>IoT Workshop</a:t>
              </a:r>
              <a:endParaRPr b="0" lang="pt-PT" sz="1800" spc="-1" strike="noStrike">
                <a:solidFill>
                  <a:srgbClr val="000000"/>
                </a:solidFill>
                <a:latin typeface="Arial"/>
              </a:endParaRPr>
            </a:p>
          </p:txBody>
        </p:sp>
      </p:grpSp>
      <p:pic>
        <p:nvPicPr>
          <p:cNvPr id="109" name="" descr=""/>
          <p:cNvPicPr/>
          <p:nvPr/>
        </p:nvPicPr>
        <p:blipFill>
          <a:blip r:embed="rId1"/>
          <a:stretch/>
        </p:blipFill>
        <p:spPr>
          <a:xfrm>
            <a:off x="10095480" y="3373920"/>
            <a:ext cx="3285720" cy="3285720"/>
          </a:xfrm>
          <a:prstGeom prst="rect">
            <a:avLst/>
          </a:prstGeom>
          <a:ln w="0">
            <a:noFill/>
          </a:ln>
        </p:spPr>
      </p:pic>
      <p:pic>
        <p:nvPicPr>
          <p:cNvPr id="110" name="" descr=""/>
          <p:cNvPicPr/>
          <p:nvPr/>
        </p:nvPicPr>
        <p:blipFill>
          <a:blip r:embed="rId2"/>
          <a:stretch/>
        </p:blipFill>
        <p:spPr>
          <a:xfrm>
            <a:off x="13988880" y="3188880"/>
            <a:ext cx="3470760" cy="3470760"/>
          </a:xfrm>
          <a:prstGeom prst="rect">
            <a:avLst/>
          </a:prstGeom>
          <a:ln w="0">
            <a:noFill/>
          </a:ln>
        </p:spPr>
      </p:pic>
      <p:pic>
        <p:nvPicPr>
          <p:cNvPr id="111" name="" descr=""/>
          <p:cNvPicPr/>
          <p:nvPr/>
        </p:nvPicPr>
        <p:blipFill>
          <a:blip r:embed="rId3"/>
          <a:stretch/>
        </p:blipFill>
        <p:spPr>
          <a:xfrm>
            <a:off x="10995480" y="7020000"/>
            <a:ext cx="1619640" cy="1619640"/>
          </a:xfrm>
          <a:prstGeom prst="rect">
            <a:avLst/>
          </a:prstGeom>
          <a:ln w="0">
            <a:noFill/>
          </a:ln>
        </p:spPr>
      </p:pic>
      <p:pic>
        <p:nvPicPr>
          <p:cNvPr id="112" name="" descr=""/>
          <p:cNvPicPr/>
          <p:nvPr/>
        </p:nvPicPr>
        <p:blipFill>
          <a:blip r:embed="rId4"/>
          <a:stretch/>
        </p:blipFill>
        <p:spPr>
          <a:xfrm>
            <a:off x="15104160" y="7020000"/>
            <a:ext cx="1423800" cy="1423800"/>
          </a:xfrm>
          <a:prstGeom prst="rect">
            <a:avLst/>
          </a:prstGeom>
          <a:ln w="0">
            <a:noFill/>
          </a:ln>
        </p:spPr>
      </p:pic>
    </p:spTree>
  </p:cSld>
  <mc:AlternateContent>
    <mc:Choice Requires="p14">
      <p:transition spd="slow" p14:dur="2000"/>
    </mc:Choice>
    <mc:Fallback>
      <p:transition spd="slow"/>
    </mc:Fallback>
  </mc:AlternateContent>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docProps/app.xml><?xml version="1.0" encoding="utf-8"?>
<Properties xmlns="http://schemas.openxmlformats.org/officeDocument/2006/extended-properties" xmlns:vt="http://schemas.openxmlformats.org/officeDocument/2006/docPropsVTypes">
  <Template/>
  <TotalTime>4473</TotalTime>
  <Application>LibreOffice/7.6.4.1$Linux_X86_64 LibreOffice_project/60$Build-1</Application>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2006-08-16T00:00:00Z</dcterms:created>
  <dc:creator/>
  <dc:description/>
  <dc:identifier>DAF656AyNis</dc:identifier>
  <dc:language>pt-PT</dc:language>
  <cp:lastModifiedBy/>
  <cp:lastPrinted>2024-02-15T00:57:10Z</cp:lastPrinted>
  <dcterms:modified xsi:type="dcterms:W3CDTF">2024-02-15T01:03:58Z</dcterms:modified>
  <cp:revision>329</cp:revision>
  <dc:subject/>
  <dc:title>PD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PresentationFormat">
    <vt:lpwstr>On-screen Show (4:3)</vt:lpwstr>
  </property>
</Properties>
</file>